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7.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8.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0.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1.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2.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3.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4.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5.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6.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7.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8.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0" r:id="rId1"/>
    <p:sldMasterId id="2147484423" r:id="rId2"/>
    <p:sldMasterId id="2147484435" r:id="rId3"/>
    <p:sldMasterId id="2147484447" r:id="rId4"/>
    <p:sldMasterId id="2147484459" r:id="rId5"/>
    <p:sldMasterId id="2147484461" r:id="rId6"/>
    <p:sldMasterId id="2147484473" r:id="rId7"/>
    <p:sldMasterId id="2147484485" r:id="rId8"/>
    <p:sldMasterId id="2147484497" r:id="rId9"/>
    <p:sldMasterId id="2147484509" r:id="rId10"/>
    <p:sldMasterId id="2147484521" r:id="rId11"/>
    <p:sldMasterId id="2147484533" r:id="rId12"/>
    <p:sldMasterId id="2147484545" r:id="rId13"/>
    <p:sldMasterId id="2147484557" r:id="rId14"/>
    <p:sldMasterId id="2147484569" r:id="rId15"/>
    <p:sldMasterId id="2147484581" r:id="rId16"/>
    <p:sldMasterId id="2147484593" r:id="rId17"/>
    <p:sldMasterId id="2147484605" r:id="rId18"/>
    <p:sldMasterId id="2147484617" r:id="rId19"/>
  </p:sldMasterIdLst>
  <p:notesMasterIdLst>
    <p:notesMasterId r:id="rId46"/>
  </p:notesMasterIdLst>
  <p:handoutMasterIdLst>
    <p:handoutMasterId r:id="rId47"/>
  </p:handoutMasterIdLst>
  <p:sldIdLst>
    <p:sldId id="352" r:id="rId20"/>
    <p:sldId id="305" r:id="rId21"/>
    <p:sldId id="334" r:id="rId22"/>
    <p:sldId id="360" r:id="rId23"/>
    <p:sldId id="333" r:id="rId24"/>
    <p:sldId id="335" r:id="rId25"/>
    <p:sldId id="348" r:id="rId26"/>
    <p:sldId id="349" r:id="rId27"/>
    <p:sldId id="350" r:id="rId28"/>
    <p:sldId id="357" r:id="rId29"/>
    <p:sldId id="359" r:id="rId30"/>
    <p:sldId id="358" r:id="rId31"/>
    <p:sldId id="353" r:id="rId32"/>
    <p:sldId id="354" r:id="rId33"/>
    <p:sldId id="355" r:id="rId34"/>
    <p:sldId id="341" r:id="rId35"/>
    <p:sldId id="346" r:id="rId36"/>
    <p:sldId id="362" r:id="rId37"/>
    <p:sldId id="339" r:id="rId38"/>
    <p:sldId id="340" r:id="rId39"/>
    <p:sldId id="345" r:id="rId40"/>
    <p:sldId id="343" r:id="rId41"/>
    <p:sldId id="342" r:id="rId42"/>
    <p:sldId id="344" r:id="rId43"/>
    <p:sldId id="336" r:id="rId44"/>
    <p:sldId id="338" r:id="rId45"/>
  </p:sldIdLst>
  <p:sldSz cx="10440988" cy="7200900"/>
  <p:notesSz cx="6797675" cy="9926638"/>
  <p:defaultTextStyle>
    <a:defPPr>
      <a:defRPr lang="fr-FR"/>
    </a:defPPr>
    <a:lvl1pPr algn="ctr" rtl="0" fontAlgn="base">
      <a:spcBef>
        <a:spcPct val="20000"/>
      </a:spcBef>
      <a:spcAft>
        <a:spcPct val="0"/>
      </a:spcAft>
      <a:buChar char="•"/>
      <a:defRPr kern="1200">
        <a:solidFill>
          <a:schemeClr val="tx1"/>
        </a:solidFill>
        <a:latin typeface="Arial" charset="0"/>
        <a:ea typeface="+mn-ea"/>
        <a:cs typeface="Arial" charset="0"/>
      </a:defRPr>
    </a:lvl1pPr>
    <a:lvl2pPr marL="457200" algn="ctr" rtl="0" fontAlgn="base">
      <a:spcBef>
        <a:spcPct val="20000"/>
      </a:spcBef>
      <a:spcAft>
        <a:spcPct val="0"/>
      </a:spcAft>
      <a:buChar char="•"/>
      <a:defRPr kern="1200">
        <a:solidFill>
          <a:schemeClr val="tx1"/>
        </a:solidFill>
        <a:latin typeface="Arial" charset="0"/>
        <a:ea typeface="+mn-ea"/>
        <a:cs typeface="Arial" charset="0"/>
      </a:defRPr>
    </a:lvl2pPr>
    <a:lvl3pPr marL="914400" algn="ctr" rtl="0" fontAlgn="base">
      <a:spcBef>
        <a:spcPct val="20000"/>
      </a:spcBef>
      <a:spcAft>
        <a:spcPct val="0"/>
      </a:spcAft>
      <a:buChar char="•"/>
      <a:defRPr kern="1200">
        <a:solidFill>
          <a:schemeClr val="tx1"/>
        </a:solidFill>
        <a:latin typeface="Arial" charset="0"/>
        <a:ea typeface="+mn-ea"/>
        <a:cs typeface="Arial" charset="0"/>
      </a:defRPr>
    </a:lvl3pPr>
    <a:lvl4pPr marL="1371600" algn="ctr" rtl="0" fontAlgn="base">
      <a:spcBef>
        <a:spcPct val="20000"/>
      </a:spcBef>
      <a:spcAft>
        <a:spcPct val="0"/>
      </a:spcAft>
      <a:buChar char="•"/>
      <a:defRPr kern="1200">
        <a:solidFill>
          <a:schemeClr val="tx1"/>
        </a:solidFill>
        <a:latin typeface="Arial" charset="0"/>
        <a:ea typeface="+mn-ea"/>
        <a:cs typeface="Arial" charset="0"/>
      </a:defRPr>
    </a:lvl4pPr>
    <a:lvl5pPr marL="1828800" algn="ctr" rtl="0" fontAlgn="base">
      <a:spcBef>
        <a:spcPct val="20000"/>
      </a:spcBef>
      <a:spcAft>
        <a:spcPct val="0"/>
      </a:spcAft>
      <a:buChar char="•"/>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268">
          <p15:clr>
            <a:srgbClr val="A4A3A4"/>
          </p15:clr>
        </p15:guide>
        <p15:guide id="2" pos="32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1F9A5"/>
    <a:srgbClr val="FFCC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43" autoAdjust="0"/>
    <p:restoredTop sz="99420" autoAdjust="0"/>
  </p:normalViewPr>
  <p:slideViewPr>
    <p:cSldViewPr>
      <p:cViewPr varScale="1">
        <p:scale>
          <a:sx n="70" d="100"/>
          <a:sy n="70" d="100"/>
        </p:scale>
        <p:origin x="924" y="66"/>
      </p:cViewPr>
      <p:guideLst>
        <p:guide orient="horz" pos="2268"/>
        <p:guide pos="32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015" cy="495927"/>
          </a:xfrm>
          <a:prstGeom prst="rect">
            <a:avLst/>
          </a:prstGeom>
        </p:spPr>
        <p:txBody>
          <a:bodyPr vert="horz" lIns="91383" tIns="45691" rIns="91383" bIns="45691" rtlCol="0"/>
          <a:lstStyle>
            <a:lvl1pPr algn="l">
              <a:defRPr sz="1200"/>
            </a:lvl1pPr>
          </a:lstStyle>
          <a:p>
            <a:pPr>
              <a:defRPr/>
            </a:pPr>
            <a:endParaRPr lang="fr-FR"/>
          </a:p>
        </p:txBody>
      </p:sp>
      <p:sp>
        <p:nvSpPr>
          <p:cNvPr id="3" name="Espace réservé de la date 2"/>
          <p:cNvSpPr>
            <a:spLocks noGrp="1"/>
          </p:cNvSpPr>
          <p:nvPr>
            <p:ph type="dt" sz="quarter" idx="1"/>
          </p:nvPr>
        </p:nvSpPr>
        <p:spPr>
          <a:xfrm>
            <a:off x="3851051" y="0"/>
            <a:ext cx="2945015" cy="495927"/>
          </a:xfrm>
          <a:prstGeom prst="rect">
            <a:avLst/>
          </a:prstGeom>
        </p:spPr>
        <p:txBody>
          <a:bodyPr vert="horz" lIns="91383" tIns="45691" rIns="91383" bIns="45691" rtlCol="0"/>
          <a:lstStyle>
            <a:lvl1pPr algn="r">
              <a:defRPr sz="1200"/>
            </a:lvl1pPr>
          </a:lstStyle>
          <a:p>
            <a:pPr>
              <a:defRPr/>
            </a:pPr>
            <a:fld id="{3A49723C-DB04-4CB8-A4DB-C9CBD847DCD2}" type="datetimeFigureOut">
              <a:rPr lang="fr-FR"/>
              <a:pPr>
                <a:defRPr/>
              </a:pPr>
              <a:t>01/02/2019</a:t>
            </a:fld>
            <a:endParaRPr lang="fr-FR"/>
          </a:p>
        </p:txBody>
      </p:sp>
      <p:sp>
        <p:nvSpPr>
          <p:cNvPr id="4" name="Espace réservé du pied de page 3"/>
          <p:cNvSpPr>
            <a:spLocks noGrp="1"/>
          </p:cNvSpPr>
          <p:nvPr>
            <p:ph type="ftr" sz="quarter" idx="2"/>
          </p:nvPr>
        </p:nvSpPr>
        <p:spPr>
          <a:xfrm>
            <a:off x="1" y="9429090"/>
            <a:ext cx="2945015" cy="495927"/>
          </a:xfrm>
          <a:prstGeom prst="rect">
            <a:avLst/>
          </a:prstGeom>
        </p:spPr>
        <p:txBody>
          <a:bodyPr vert="horz" lIns="91383" tIns="45691" rIns="91383" bIns="45691" rtlCol="0" anchor="b"/>
          <a:lstStyle>
            <a:lvl1pPr algn="l">
              <a:defRPr sz="1200"/>
            </a:lvl1pPr>
          </a:lstStyle>
          <a:p>
            <a:pPr>
              <a:defRPr/>
            </a:pPr>
            <a:endParaRPr lang="fr-FR"/>
          </a:p>
        </p:txBody>
      </p:sp>
      <p:sp>
        <p:nvSpPr>
          <p:cNvPr id="5" name="Espace réservé du numéro de diapositive 4"/>
          <p:cNvSpPr>
            <a:spLocks noGrp="1"/>
          </p:cNvSpPr>
          <p:nvPr>
            <p:ph type="sldNum" sz="quarter" idx="3"/>
          </p:nvPr>
        </p:nvSpPr>
        <p:spPr>
          <a:xfrm>
            <a:off x="3851051" y="9429090"/>
            <a:ext cx="2945015" cy="495927"/>
          </a:xfrm>
          <a:prstGeom prst="rect">
            <a:avLst/>
          </a:prstGeom>
        </p:spPr>
        <p:txBody>
          <a:bodyPr vert="horz" lIns="91383" tIns="45691" rIns="91383" bIns="45691" rtlCol="0" anchor="b"/>
          <a:lstStyle>
            <a:lvl1pPr algn="r">
              <a:defRPr sz="1200"/>
            </a:lvl1pPr>
          </a:lstStyle>
          <a:p>
            <a:pPr>
              <a:defRPr/>
            </a:pPr>
            <a:fld id="{B5A75A6E-AAB8-4277-A70E-F18F86F73142}" type="slidenum">
              <a:rPr lang="fr-FR"/>
              <a:pPr>
                <a:defRPr/>
              </a:pPr>
              <a:t>‹N°›</a:t>
            </a:fld>
            <a:endParaRPr lang="fr-FR"/>
          </a:p>
        </p:txBody>
      </p:sp>
    </p:spTree>
    <p:extLst>
      <p:ext uri="{BB962C8B-B14F-4D97-AF65-F5344CB8AC3E}">
        <p14:creationId xmlns:p14="http://schemas.microsoft.com/office/powerpoint/2010/main" val="408417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0"/>
            <a:ext cx="2945015" cy="495927"/>
          </a:xfrm>
          <a:prstGeom prst="rect">
            <a:avLst/>
          </a:prstGeom>
          <a:noFill/>
          <a:ln w="9525">
            <a:noFill/>
            <a:miter lim="800000"/>
            <a:headEnd/>
            <a:tailEnd/>
          </a:ln>
          <a:effectLst/>
        </p:spPr>
        <p:txBody>
          <a:bodyPr vert="horz" wrap="square" lIns="91383" tIns="45691" rIns="91383" bIns="45691" numCol="1" anchor="t" anchorCtr="0" compatLnSpc="1">
            <a:prstTxWarp prst="textNoShape">
              <a:avLst/>
            </a:prstTxWarp>
          </a:bodyPr>
          <a:lstStyle>
            <a:lvl1pPr algn="l">
              <a:spcBef>
                <a:spcPct val="0"/>
              </a:spcBef>
              <a:buFontTx/>
              <a:buNone/>
              <a:defRPr sz="1200">
                <a:latin typeface="Arial" charset="0"/>
                <a:cs typeface="Arial" charset="0"/>
              </a:defRPr>
            </a:lvl1pPr>
          </a:lstStyle>
          <a:p>
            <a:pPr>
              <a:defRPr/>
            </a:pPr>
            <a:endParaRPr lang="fr-FR"/>
          </a:p>
        </p:txBody>
      </p:sp>
      <p:sp>
        <p:nvSpPr>
          <p:cNvPr id="11267" name="Rectangle 3"/>
          <p:cNvSpPr>
            <a:spLocks noGrp="1" noChangeArrowheads="1"/>
          </p:cNvSpPr>
          <p:nvPr>
            <p:ph type="dt" idx="1"/>
          </p:nvPr>
        </p:nvSpPr>
        <p:spPr bwMode="auto">
          <a:xfrm>
            <a:off x="3851051" y="0"/>
            <a:ext cx="2945015" cy="495927"/>
          </a:xfrm>
          <a:prstGeom prst="rect">
            <a:avLst/>
          </a:prstGeom>
          <a:noFill/>
          <a:ln w="9525">
            <a:noFill/>
            <a:miter lim="800000"/>
            <a:headEnd/>
            <a:tailEnd/>
          </a:ln>
          <a:effectLst/>
        </p:spPr>
        <p:txBody>
          <a:bodyPr vert="horz" wrap="square" lIns="91383" tIns="45691" rIns="91383" bIns="45691" numCol="1" anchor="t" anchorCtr="0" compatLnSpc="1">
            <a:prstTxWarp prst="textNoShape">
              <a:avLst/>
            </a:prstTxWarp>
          </a:bodyPr>
          <a:lstStyle>
            <a:lvl1pPr algn="r">
              <a:spcBef>
                <a:spcPct val="0"/>
              </a:spcBef>
              <a:buFontTx/>
              <a:buNone/>
              <a:defRPr sz="1200">
                <a:latin typeface="Arial" charset="0"/>
                <a:cs typeface="Arial" charset="0"/>
              </a:defRPr>
            </a:lvl1pPr>
          </a:lstStyle>
          <a:p>
            <a:pPr>
              <a:defRPr/>
            </a:pPr>
            <a:endParaRPr lang="fr-FR"/>
          </a:p>
        </p:txBody>
      </p:sp>
      <p:sp>
        <p:nvSpPr>
          <p:cNvPr id="28676" name="Rectangle 4"/>
          <p:cNvSpPr>
            <a:spLocks noGrp="1" noRot="1" noChangeAspect="1" noChangeArrowheads="1" noTextEdit="1"/>
          </p:cNvSpPr>
          <p:nvPr>
            <p:ph type="sldImg" idx="2"/>
          </p:nvPr>
        </p:nvSpPr>
        <p:spPr bwMode="auto">
          <a:xfrm>
            <a:off x="700088" y="744538"/>
            <a:ext cx="53975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79124" y="4716166"/>
            <a:ext cx="5439427" cy="4466582"/>
          </a:xfrm>
          <a:prstGeom prst="rect">
            <a:avLst/>
          </a:prstGeom>
          <a:noFill/>
          <a:ln w="9525">
            <a:noFill/>
            <a:miter lim="800000"/>
            <a:headEnd/>
            <a:tailEnd/>
          </a:ln>
          <a:effectLst/>
        </p:spPr>
        <p:txBody>
          <a:bodyPr vert="horz" wrap="square" lIns="91383" tIns="45691" rIns="91383" bIns="45691"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11270" name="Rectangle 6"/>
          <p:cNvSpPr>
            <a:spLocks noGrp="1" noChangeArrowheads="1"/>
          </p:cNvSpPr>
          <p:nvPr>
            <p:ph type="ftr" sz="quarter" idx="4"/>
          </p:nvPr>
        </p:nvSpPr>
        <p:spPr bwMode="auto">
          <a:xfrm>
            <a:off x="1" y="9429090"/>
            <a:ext cx="2945015" cy="495927"/>
          </a:xfrm>
          <a:prstGeom prst="rect">
            <a:avLst/>
          </a:prstGeom>
          <a:noFill/>
          <a:ln w="9525">
            <a:noFill/>
            <a:miter lim="800000"/>
            <a:headEnd/>
            <a:tailEnd/>
          </a:ln>
          <a:effectLst/>
        </p:spPr>
        <p:txBody>
          <a:bodyPr vert="horz" wrap="square" lIns="91383" tIns="45691" rIns="91383" bIns="45691" numCol="1" anchor="b" anchorCtr="0" compatLnSpc="1">
            <a:prstTxWarp prst="textNoShape">
              <a:avLst/>
            </a:prstTxWarp>
          </a:bodyPr>
          <a:lstStyle>
            <a:lvl1pPr algn="l">
              <a:spcBef>
                <a:spcPct val="0"/>
              </a:spcBef>
              <a:buFontTx/>
              <a:buNone/>
              <a:defRPr sz="1200">
                <a:latin typeface="Arial" charset="0"/>
                <a:cs typeface="Arial" charset="0"/>
              </a:defRPr>
            </a:lvl1pPr>
          </a:lstStyle>
          <a:p>
            <a:pPr>
              <a:defRPr/>
            </a:pPr>
            <a:endParaRPr lang="fr-FR"/>
          </a:p>
        </p:txBody>
      </p:sp>
      <p:sp>
        <p:nvSpPr>
          <p:cNvPr id="11271" name="Rectangle 7"/>
          <p:cNvSpPr>
            <a:spLocks noGrp="1" noChangeArrowheads="1"/>
          </p:cNvSpPr>
          <p:nvPr>
            <p:ph type="sldNum" sz="quarter" idx="5"/>
          </p:nvPr>
        </p:nvSpPr>
        <p:spPr bwMode="auto">
          <a:xfrm>
            <a:off x="3851051" y="9429090"/>
            <a:ext cx="2945015" cy="495927"/>
          </a:xfrm>
          <a:prstGeom prst="rect">
            <a:avLst/>
          </a:prstGeom>
          <a:noFill/>
          <a:ln w="9525">
            <a:noFill/>
            <a:miter lim="800000"/>
            <a:headEnd/>
            <a:tailEnd/>
          </a:ln>
          <a:effectLst/>
        </p:spPr>
        <p:txBody>
          <a:bodyPr vert="horz" wrap="square" lIns="91383" tIns="45691" rIns="91383" bIns="45691" numCol="1" anchor="b" anchorCtr="0" compatLnSpc="1">
            <a:prstTxWarp prst="textNoShape">
              <a:avLst/>
            </a:prstTxWarp>
          </a:bodyPr>
          <a:lstStyle>
            <a:lvl1pPr algn="r">
              <a:spcBef>
                <a:spcPct val="0"/>
              </a:spcBef>
              <a:buFontTx/>
              <a:buNone/>
              <a:defRPr sz="1200">
                <a:latin typeface="Arial" charset="0"/>
                <a:cs typeface="Arial" charset="0"/>
              </a:defRPr>
            </a:lvl1pPr>
          </a:lstStyle>
          <a:p>
            <a:pPr>
              <a:defRPr/>
            </a:pPr>
            <a:fld id="{FE14712E-BF6F-4093-8BA3-C64511BCD517}" type="slidenum">
              <a:rPr lang="fr-FR"/>
              <a:pPr>
                <a:defRPr/>
              </a:pPr>
              <a:t>‹N°›</a:t>
            </a:fld>
            <a:endParaRPr lang="fr-FR" dirty="0"/>
          </a:p>
        </p:txBody>
      </p:sp>
    </p:spTree>
    <p:extLst>
      <p:ext uri="{BB962C8B-B14F-4D97-AF65-F5344CB8AC3E}">
        <p14:creationId xmlns:p14="http://schemas.microsoft.com/office/powerpoint/2010/main" val="1863666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91DFDE81-7DC2-470E-80B5-7DB63215D5F0}" type="slidenum">
              <a:rPr kumimoji="0" lang="fr-FR" sz="1400" b="0" i="0" u="none" strike="noStrike" kern="1200" cap="none" spc="0" normalizeH="0" baseline="0" noProof="0" smtClean="0">
                <a:ln>
                  <a:noFill/>
                </a:ln>
                <a:solidFill>
                  <a:prstClr val="black"/>
                </a:solidFill>
                <a:effectLst/>
                <a:uLnTx/>
                <a:uFillTx/>
                <a:latin typeface="Liberation Sans" pitchFamily="34"/>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12</a:t>
            </a:fld>
            <a:endParaRPr kumimoji="0" lang="fr-FR" sz="1400" b="0" i="0" u="none" strike="noStrike" kern="1200" cap="none" spc="0" normalizeH="0" baseline="0" noProof="0" smtClean="0">
              <a:ln>
                <a:noFill/>
              </a:ln>
              <a:solidFill>
                <a:prstClr val="black"/>
              </a:solidFill>
              <a:effectLst/>
              <a:uLnTx/>
              <a:uFillTx/>
              <a:latin typeface="Liberation Sans" pitchFamily="34"/>
              <a:cs typeface="Tahoma" pitchFamily="2"/>
            </a:endParaRPr>
          </a:p>
        </p:txBody>
      </p:sp>
      <p:sp>
        <p:nvSpPr>
          <p:cNvPr id="2" name="Espace réservé de l'image des diapositives 1"/>
          <p:cNvSpPr>
            <a:spLocks noGrp="1" noRot="1" noChangeAspect="1" noResize="1"/>
          </p:cNvSpPr>
          <p:nvPr>
            <p:ph type="sldImg"/>
          </p:nvPr>
        </p:nvSpPr>
        <p:spPr>
          <a:xfrm>
            <a:off x="720725" y="900113"/>
            <a:ext cx="6119813" cy="3441700"/>
          </a:xfrm>
          <a:solidFill>
            <a:srgbClr val="CFE7F5"/>
          </a:solidFill>
          <a:ln w="25400">
            <a:solidFill>
              <a:srgbClr val="808080"/>
            </a:solidFill>
            <a:prstDash val="solid"/>
          </a:ln>
        </p:spPr>
      </p:sp>
      <p:sp>
        <p:nvSpPr>
          <p:cNvPr id="3" name="Espace réservé des notes 2"/>
          <p:cNvSpPr txBox="1">
            <a:spLocks noGrp="1"/>
          </p:cNvSpPr>
          <p:nvPr>
            <p:ph type="body" sz="quarter" idx="1"/>
          </p:nvPr>
        </p:nvSpPr>
        <p:spPr>
          <a:xfrm>
            <a:off x="756000" y="5078520"/>
            <a:ext cx="6047640" cy="4811040"/>
          </a:xfrm>
        </p:spPr>
        <p:txBody>
          <a:bodyPr>
            <a:spAutoFit/>
          </a:bodyPr>
          <a:lstStyle/>
          <a:p>
            <a:endParaRPr lang="fr-FR"/>
          </a:p>
        </p:txBody>
      </p:sp>
    </p:spTree>
    <p:extLst>
      <p:ext uri="{BB962C8B-B14F-4D97-AF65-F5344CB8AC3E}">
        <p14:creationId xmlns:p14="http://schemas.microsoft.com/office/powerpoint/2010/main" val="4293827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6:notes"/>
          <p:cNvSpPr txBox="1">
            <a:spLocks noGrp="1"/>
          </p:cNvSpPr>
          <p:nvPr>
            <p:ph type="body" idx="1"/>
          </p:nvPr>
        </p:nvSpPr>
        <p:spPr>
          <a:xfrm>
            <a:off x="679450" y="4714875"/>
            <a:ext cx="5438775" cy="44672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Machines : Robotique, PC, Serveur d’application, Cloud</a:t>
            </a:r>
            <a:endParaRPr/>
          </a:p>
          <a:p>
            <a:pPr marL="0" lvl="0" indent="0" algn="l" rtl="0">
              <a:spcBef>
                <a:spcPts val="0"/>
              </a:spcBef>
              <a:spcAft>
                <a:spcPts val="0"/>
              </a:spcAft>
              <a:buNone/>
            </a:pPr>
            <a:r>
              <a:rPr lang="en-US"/>
              <a:t>Données : Base de données, Fichier et Type de fichier, Sécurisation et Cryptage des données</a:t>
            </a:r>
            <a:endParaRPr/>
          </a:p>
          <a:p>
            <a:pPr marL="0" lvl="0" indent="0" algn="l" rtl="0">
              <a:spcBef>
                <a:spcPts val="0"/>
              </a:spcBef>
              <a:spcAft>
                <a:spcPts val="0"/>
              </a:spcAft>
              <a:buNone/>
            </a:pPr>
            <a:r>
              <a:rPr lang="en-US"/>
              <a:t>Langages : Appropriation de langages et d’outils informatiques</a:t>
            </a:r>
            <a:endParaRPr/>
          </a:p>
          <a:p>
            <a:pPr marL="0" lvl="0" indent="0" algn="l" rtl="0">
              <a:spcBef>
                <a:spcPts val="0"/>
              </a:spcBef>
              <a:spcAft>
                <a:spcPts val="0"/>
              </a:spcAft>
              <a:buNone/>
            </a:pPr>
            <a:r>
              <a:rPr lang="en-US"/>
              <a:t>Algorithmes : Introduction aux algorithmes, Tris, Filtres, Analyse d’un programme ou d’un système</a:t>
            </a:r>
            <a:endParaRPr/>
          </a:p>
        </p:txBody>
      </p:sp>
      <p:sp>
        <p:nvSpPr>
          <p:cNvPr id="37" name="Google Shape;37;p6:notes"/>
          <p:cNvSpPr>
            <a:spLocks noGrp="1" noRot="1" noChangeAspect="1"/>
          </p:cNvSpPr>
          <p:nvPr>
            <p:ph type="sldImg" idx="2"/>
          </p:nvPr>
        </p:nvSpPr>
        <p:spPr>
          <a:xfrm>
            <a:off x="700088" y="744538"/>
            <a:ext cx="5397500" cy="372268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4373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6"/>
          <p:cNvSpPr txBox="1"/>
          <p:nvPr/>
        </p:nvSpPr>
        <p:spPr>
          <a:xfrm>
            <a:off x="4278962" y="0"/>
            <a:ext cx="3280684" cy="534238"/>
          </a:xfrm>
          <a:prstGeom prst="rect">
            <a:avLst/>
          </a:prstGeom>
          <a:noFill/>
          <a:ln cap="flat">
            <a:noFill/>
          </a:ln>
        </p:spPr>
        <p:txBody>
          <a:bodyPr vert="horz" wrap="square" lIns="0" tIns="0" rIns="0" bIns="0" anchor="b" anchorCtr="0" compatLnSpc="1">
            <a:noAutofit/>
          </a:bodyPr>
          <a:lstStyle/>
          <a:p>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fld id="{6FB3DD41-ACCF-429C-A561-0DAA1B24E630}" type="slidenum">
              <a:rPr kumimoji="0" lang="fr-FR" sz="1400" b="0" i="0" u="none" strike="noStrike" kern="1200" cap="none" spc="0" normalizeH="0" baseline="0" noProof="0" smtClean="0">
                <a:ln>
                  <a:noFill/>
                </a:ln>
                <a:solidFill>
                  <a:srgbClr val="000000"/>
                </a:solidFill>
                <a:effectLst/>
                <a:uLnTx/>
                <a:uFillTx/>
                <a:latin typeface="Liberation Serif" pitchFamily="18"/>
                <a:ea typeface="Segoe UI" pitchFamily="2"/>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t>17</a:t>
            </a:fld>
            <a:endParaRPr kumimoji="0" lang="fr-FR" sz="1400" b="0" i="0" u="none" strike="noStrike" kern="1200" cap="none" spc="0" normalizeH="0" baseline="0" noProof="0" smtClean="0">
              <a:ln>
                <a:noFill/>
              </a:ln>
              <a:solidFill>
                <a:srgbClr val="000000"/>
              </a:solidFill>
              <a:effectLst/>
              <a:uLnTx/>
              <a:uFillTx/>
              <a:latin typeface="Liberation Serif" pitchFamily="18"/>
              <a:ea typeface="Segoe UI" pitchFamily="2"/>
              <a:cs typeface="Tahoma" pitchFamily="2"/>
            </a:endParaRPr>
          </a:p>
        </p:txBody>
      </p:sp>
      <p:sp>
        <p:nvSpPr>
          <p:cNvPr id="3" name="Espace réservé de l'image des diapositives 1"/>
          <p:cNvSpPr>
            <a:spLocks noGrp="1" noRot="1" noChangeAspect="1"/>
          </p:cNvSpPr>
          <p:nvPr>
            <p:ph type="sldImg"/>
          </p:nvPr>
        </p:nvSpPr>
        <p:spPr>
          <a:xfrm>
            <a:off x="1106488" y="812801"/>
            <a:ext cx="5345116" cy="4008436"/>
          </a:xfrm>
          <a:solidFill>
            <a:srgbClr val="729FCF"/>
          </a:solidFill>
          <a:ln w="25402">
            <a:solidFill>
              <a:srgbClr val="3465A4"/>
            </a:solidFill>
            <a:prstDash val="solid"/>
          </a:ln>
        </p:spPr>
      </p:sp>
      <p:sp>
        <p:nvSpPr>
          <p:cNvPr id="4" name="Espace réservé des notes 2"/>
          <p:cNvSpPr txBox="1">
            <a:spLocks noGrp="1"/>
          </p:cNvSpPr>
          <p:nvPr>
            <p:ph type="body" sz="quarter" idx="1"/>
          </p:nvPr>
        </p:nvSpPr>
        <p:spPr/>
        <p:txBody>
          <a:bodyPr>
            <a:spAutoFit/>
          </a:bodyPr>
          <a:lstStyle/>
          <a:p>
            <a:endParaRPr lang="fr-FR"/>
          </a:p>
        </p:txBody>
      </p:sp>
    </p:spTree>
    <p:extLst>
      <p:ext uri="{BB962C8B-B14F-4D97-AF65-F5344CB8AC3E}">
        <p14:creationId xmlns:p14="http://schemas.microsoft.com/office/powerpoint/2010/main" val="4081791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BA81931C-FD89-4C74-B79E-8D47AE468FC0}" type="slidenum">
              <a:rPr kumimoji="0" lang="fr-F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22</a:t>
            </a:fld>
            <a:endParaRPr kumimoji="0" lang="fr-FR" sz="1400" b="0" i="0" u="none" strike="noStrike" kern="1200" cap="none" spc="0" normalizeH="0" baseline="0" noProof="0" smtClean="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873125" y="812800"/>
            <a:ext cx="5811838"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68981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4F291FB7-1FB6-4815-B349-36AC35FAD56F}" type="slidenum">
              <a:rPr kumimoji="0" lang="fr-F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23</a:t>
            </a:fld>
            <a:endParaRPr kumimoji="0" lang="fr-FR" sz="1400" b="0" i="0" u="none" strike="noStrike" kern="1200" cap="none" spc="0" normalizeH="0" baseline="0" noProof="0" smtClean="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259163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numéro de diapositive 6"/>
          <p:cNvSpPr txBox="1">
            <a:spLocks noGrp="1"/>
          </p:cNvSpPr>
          <p:nvPr>
            <p:ph type="sldNum" sz="quarter" idx="5"/>
          </p:nvPr>
        </p:nvSpPr>
        <p:spPr>
          <a:ln/>
        </p:spPr>
        <p:txBody>
          <a:bodyPr lIns="0" tIns="0" rIns="0" bIns="0" anchor="b" anchorCtr="0">
            <a:noAutofit/>
          </a:bodyPr>
          <a:lstStyle/>
          <a:p>
            <a:pPr marL="0" marR="0" lvl="0" indent="0" algn="r" defTabSz="914400" rtl="0" eaLnBrk="1" fontAlgn="auto" latinLnBrk="0" hangingPunct="0">
              <a:lnSpc>
                <a:spcPct val="100000"/>
              </a:lnSpc>
              <a:spcBef>
                <a:spcPts val="0"/>
              </a:spcBef>
              <a:spcAft>
                <a:spcPts val="0"/>
              </a:spcAft>
              <a:buClrTx/>
              <a:buSzTx/>
              <a:buFontTx/>
              <a:buNone/>
              <a:tabLst/>
              <a:defRPr/>
            </a:pPr>
            <a:fld id="{E63CE052-BC74-4591-B274-8D7AAB573927}" type="slidenum">
              <a:rPr kumimoji="0" lang="fr-FR" sz="1400" b="0" i="0" u="none" strike="noStrike" kern="1200" cap="none" spc="0" normalizeH="0" baseline="0" noProof="0" smtClean="0">
                <a:ln>
                  <a:noFill/>
                </a:ln>
                <a:solidFill>
                  <a:prstClr val="black"/>
                </a:solidFill>
                <a:effectLst/>
                <a:uLnTx/>
                <a:uFillTx/>
                <a:latin typeface="Liberation Serif" pitchFamily="18"/>
                <a:cs typeface="Tahoma" pitchFamily="2"/>
              </a:rPr>
              <a:pPr marL="0" marR="0" lvl="0" indent="0" algn="r" defTabSz="914400" rtl="0" eaLnBrk="1" fontAlgn="auto" latinLnBrk="0" hangingPunct="0">
                <a:lnSpc>
                  <a:spcPct val="100000"/>
                </a:lnSpc>
                <a:spcBef>
                  <a:spcPts val="0"/>
                </a:spcBef>
                <a:spcAft>
                  <a:spcPts val="0"/>
                </a:spcAft>
                <a:buClrTx/>
                <a:buSzTx/>
                <a:buFontTx/>
                <a:buNone/>
                <a:tabLst/>
                <a:defRPr/>
              </a:pPr>
              <a:t>24</a:t>
            </a:fld>
            <a:endParaRPr kumimoji="0" lang="fr-FR" sz="1400" b="0" i="0" u="none" strike="noStrike" kern="1200" cap="none" spc="0" normalizeH="0" baseline="0" noProof="0" smtClean="0">
              <a:ln>
                <a:noFill/>
              </a:ln>
              <a:solidFill>
                <a:prstClr val="black"/>
              </a:solidFill>
              <a:effectLst/>
              <a:uLnTx/>
              <a:uFillTx/>
              <a:latin typeface="Liberation Serif" pitchFamily="18"/>
              <a:cs typeface="Tahoma" pitchFamily="2"/>
            </a:endParaRPr>
          </a:p>
        </p:txBody>
      </p:sp>
      <p:sp>
        <p:nvSpPr>
          <p:cNvPr id="2" name="Espace réservé de l'image des diapositives 1"/>
          <p:cNvSpPr>
            <a:spLocks noGrp="1" noRot="1" noChangeAspect="1" noResize="1"/>
          </p:cNvSpPr>
          <p:nvPr>
            <p:ph type="sldImg"/>
          </p:nvPr>
        </p:nvSpPr>
        <p:spPr>
          <a:xfrm>
            <a:off x="1106488" y="812800"/>
            <a:ext cx="5345112" cy="4008438"/>
          </a:xfrm>
          <a:solidFill>
            <a:srgbClr val="729FCF"/>
          </a:solidFill>
          <a:ln w="25400">
            <a:solidFill>
              <a:srgbClr val="3465A4"/>
            </a:solidFill>
            <a:prstDash val="solid"/>
          </a:ln>
        </p:spPr>
      </p:sp>
      <p:sp>
        <p:nvSpPr>
          <p:cNvPr id="3" name="Espace réservé des notes 2"/>
          <p:cNvSpPr txBox="1">
            <a:spLocks noGrp="1"/>
          </p:cNvSpPr>
          <p:nvPr>
            <p:ph type="body" sz="quarter" idx="1"/>
          </p:nvPr>
        </p:nvSpPr>
        <p:spPr/>
        <p:txBody>
          <a:bodyPr/>
          <a:lstStyle/>
          <a:p>
            <a:endParaRPr lang="fr-FR"/>
          </a:p>
        </p:txBody>
      </p:sp>
    </p:spTree>
    <p:extLst>
      <p:ext uri="{BB962C8B-B14F-4D97-AF65-F5344CB8AC3E}">
        <p14:creationId xmlns:p14="http://schemas.microsoft.com/office/powerpoint/2010/main" val="3119536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82638" y="2236788"/>
            <a:ext cx="8875712" cy="1543050"/>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566863" y="4079875"/>
            <a:ext cx="7307262" cy="1841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169B65CD-0FDE-492F-8A0B-6664E50C9CE8}" type="datetimeFigureOut">
              <a:rPr lang="fr-FR"/>
              <a:pPr>
                <a:defRPr/>
              </a:pPr>
              <a:t>01/02/2019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83F98CF-ABB8-4A2E-8F50-403E543A15D2}" type="slidenum">
              <a:rPr lang="fr-FR"/>
              <a:pPr>
                <a:defRPr/>
              </a:pPr>
              <a:t>‹N°›</a:t>
            </a:fld>
            <a:endParaRPr lang="fr-FR" dirty="0"/>
          </a:p>
        </p:txBody>
      </p:sp>
    </p:spTree>
    <p:extLst>
      <p:ext uri="{BB962C8B-B14F-4D97-AF65-F5344CB8AC3E}">
        <p14:creationId xmlns:p14="http://schemas.microsoft.com/office/powerpoint/2010/main" val="3043411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D8EC80B-9244-4554-9866-B7795C3C5FDC}" type="datetimeFigureOut">
              <a:rPr lang="fr-FR"/>
              <a:pPr>
                <a:defRPr/>
              </a:pPr>
              <a:t>01/02/2019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0FDA517-F402-43EF-BA3C-C6238AE7287C}" type="slidenum">
              <a:rPr lang="fr-FR"/>
              <a:pPr>
                <a:defRPr/>
              </a:pPr>
              <a:t>‹N°›</a:t>
            </a:fld>
            <a:endParaRPr lang="fr-FR" dirty="0"/>
          </a:p>
        </p:txBody>
      </p:sp>
    </p:spTree>
    <p:extLst>
      <p:ext uri="{BB962C8B-B14F-4D97-AF65-F5344CB8AC3E}">
        <p14:creationId xmlns:p14="http://schemas.microsoft.com/office/powerpoint/2010/main" val="22517703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endParaRPr lang="fr-FR" smtClean="0"/>
          </a:p>
        </p:txBody>
      </p:sp>
      <p:sp>
        <p:nvSpPr>
          <p:cNvPr id="3" name="Espace réservé du pied de page 2"/>
          <p:cNvSpPr txBox="1">
            <a:spLocks noGrp="1"/>
          </p:cNvSpPr>
          <p:nvPr>
            <p:ph type="ftr" sz="quarter" idx="9"/>
          </p:nvPr>
        </p:nvSpPr>
        <p:spPr/>
        <p:txBody>
          <a:bodyPr/>
          <a:lstStyle>
            <a:lvl1pPr>
              <a:defRPr/>
            </a:lvl1pPr>
          </a:lstStyle>
          <a:p>
            <a:endParaRPr lang="fr-FR" smtClean="0"/>
          </a:p>
        </p:txBody>
      </p:sp>
      <p:sp>
        <p:nvSpPr>
          <p:cNvPr id="4" name="Espace réservé du numéro de diapositive 3"/>
          <p:cNvSpPr txBox="1">
            <a:spLocks noGrp="1"/>
          </p:cNvSpPr>
          <p:nvPr>
            <p:ph type="sldNum" sz="quarter" idx="8"/>
          </p:nvPr>
        </p:nvSpPr>
        <p:spPr/>
        <p:txBody>
          <a:bodyPr/>
          <a:lstStyle>
            <a:lvl1pPr>
              <a:defRPr/>
            </a:lvl1pPr>
          </a:lstStyle>
          <a:p>
            <a:fld id="{9DFD37DC-320C-454E-8E61-92F7AA9EFE57}" type="slidenum">
              <a:rPr lang="fr-FR" smtClean="0"/>
              <a:pPr/>
              <a:t>‹N°›</a:t>
            </a:fld>
            <a:endParaRPr lang="fr-FR" smtClean="0"/>
          </a:p>
        </p:txBody>
      </p:sp>
    </p:spTree>
    <p:extLst>
      <p:ext uri="{BB962C8B-B14F-4D97-AF65-F5344CB8AC3E}">
        <p14:creationId xmlns:p14="http://schemas.microsoft.com/office/powerpoint/2010/main" val="305460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718536" y="479785"/>
            <a:ext cx="3367428" cy="1681289"/>
          </a:xfrm>
        </p:spPr>
        <p:txBody>
          <a:bodyPr anchor="b"/>
          <a:lstStyle>
            <a:lvl1pPr>
              <a:defRPr sz="3314"/>
            </a:lvl1pPr>
          </a:lstStyle>
          <a:p>
            <a:pPr lvl="0"/>
            <a:r>
              <a:rPr lang="fr-FR"/>
              <a:t>Modifiez le style du titre</a:t>
            </a:r>
          </a:p>
        </p:txBody>
      </p:sp>
      <p:sp>
        <p:nvSpPr>
          <p:cNvPr id="3" name="Espace réservé du contenu 2"/>
          <p:cNvSpPr txBox="1">
            <a:spLocks noGrp="1"/>
          </p:cNvSpPr>
          <p:nvPr>
            <p:ph idx="1"/>
          </p:nvPr>
        </p:nvSpPr>
        <p:spPr>
          <a:xfrm>
            <a:off x="4439475" y="1036185"/>
            <a:ext cx="5284618" cy="5118449"/>
          </a:xfrm>
        </p:spPr>
        <p:txBody>
          <a:bodyPr/>
          <a:lstStyle>
            <a:lvl1pPr>
              <a:defRPr sz="3314"/>
            </a:lvl1pPr>
            <a:lvl2pPr>
              <a:defRPr sz="2900"/>
            </a:lvl2pPr>
            <a:lvl3pPr>
              <a:defRPr sz="2486"/>
            </a:lvl3pPr>
            <a:lvl4pPr>
              <a:defRPr sz="2071"/>
            </a:lvl4pPr>
            <a:lvl5pPr>
              <a:defRPr sz="2071"/>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718536" y="2161074"/>
            <a:ext cx="3367428" cy="4001618"/>
          </a:xfrm>
        </p:spPr>
        <p:txBody>
          <a:bodyPr/>
          <a:lstStyle>
            <a:lvl1pPr>
              <a:defRPr sz="1657"/>
            </a:lvl1pPr>
          </a:lstStyle>
          <a:p>
            <a:pPr lvl="0"/>
            <a:r>
              <a:rPr lang="fr-FR"/>
              <a:t>Modifier les styles du texte du masque</a:t>
            </a:r>
          </a:p>
        </p:txBody>
      </p:sp>
      <p:sp>
        <p:nvSpPr>
          <p:cNvPr id="5" name="Espace réservé de la date 4"/>
          <p:cNvSpPr txBox="1">
            <a:spLocks noGrp="1"/>
          </p:cNvSpPr>
          <p:nvPr>
            <p:ph type="dt" sz="half" idx="7"/>
          </p:nvPr>
        </p:nvSpPr>
        <p:spPr/>
        <p:txBody>
          <a:bodyPr/>
          <a:lstStyle>
            <a:lvl1pPr>
              <a:defRPr/>
            </a:lvl1pPr>
          </a:lstStyle>
          <a:p>
            <a:endParaRPr lang="fr-FR" smtClean="0"/>
          </a:p>
        </p:txBody>
      </p:sp>
      <p:sp>
        <p:nvSpPr>
          <p:cNvPr id="6" name="Espace réservé du pied de page 5"/>
          <p:cNvSpPr txBox="1">
            <a:spLocks noGrp="1"/>
          </p:cNvSpPr>
          <p:nvPr>
            <p:ph type="ftr" sz="quarter" idx="9"/>
          </p:nvPr>
        </p:nvSpPr>
        <p:spPr/>
        <p:txBody>
          <a:bodyPr/>
          <a:lstStyle>
            <a:lvl1pPr>
              <a:defRPr/>
            </a:lvl1pPr>
          </a:lstStyle>
          <a:p>
            <a:endParaRPr lang="fr-FR" smtClean="0"/>
          </a:p>
        </p:txBody>
      </p:sp>
      <p:sp>
        <p:nvSpPr>
          <p:cNvPr id="7" name="Espace réservé du numéro de diapositive 6"/>
          <p:cNvSpPr txBox="1">
            <a:spLocks noGrp="1"/>
          </p:cNvSpPr>
          <p:nvPr>
            <p:ph type="sldNum" sz="quarter" idx="8"/>
          </p:nvPr>
        </p:nvSpPr>
        <p:spPr/>
        <p:txBody>
          <a:bodyPr/>
          <a:lstStyle>
            <a:lvl1pPr>
              <a:defRPr/>
            </a:lvl1pPr>
          </a:lstStyle>
          <a:p>
            <a:fld id="{45B66DC9-6EBA-4C73-9417-3494E0987A6F}" type="slidenum">
              <a:rPr lang="fr-FR" smtClean="0"/>
              <a:pPr/>
              <a:t>‹N°›</a:t>
            </a:fld>
            <a:endParaRPr lang="fr-FR" smtClean="0"/>
          </a:p>
        </p:txBody>
      </p:sp>
    </p:spTree>
    <p:extLst>
      <p:ext uri="{BB962C8B-B14F-4D97-AF65-F5344CB8AC3E}">
        <p14:creationId xmlns:p14="http://schemas.microsoft.com/office/powerpoint/2010/main" val="3601510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718536" y="479785"/>
            <a:ext cx="3367428" cy="1681289"/>
          </a:xfrm>
        </p:spPr>
        <p:txBody>
          <a:bodyPr anchor="b"/>
          <a:lstStyle>
            <a:lvl1pPr>
              <a:defRPr sz="3314"/>
            </a:lvl1pPr>
          </a:lstStyle>
          <a:p>
            <a:pPr lvl="0"/>
            <a:r>
              <a:rPr lang="fr-FR"/>
              <a:t>Modifiez le style du titre</a:t>
            </a:r>
          </a:p>
        </p:txBody>
      </p:sp>
      <p:sp>
        <p:nvSpPr>
          <p:cNvPr id="3" name="Espace réservé pour une image  2"/>
          <p:cNvSpPr txBox="1">
            <a:spLocks noGrp="1"/>
          </p:cNvSpPr>
          <p:nvPr>
            <p:ph type="pic" idx="1"/>
          </p:nvPr>
        </p:nvSpPr>
        <p:spPr>
          <a:xfrm>
            <a:off x="4439475" y="1036185"/>
            <a:ext cx="5284618" cy="5118449"/>
          </a:xfrm>
        </p:spPr>
        <p:txBody>
          <a:bodyPr/>
          <a:lstStyle>
            <a:lvl1pPr>
              <a:defRPr sz="3314"/>
            </a:lvl1pPr>
          </a:lstStyle>
          <a:p>
            <a:pPr lvl="0"/>
            <a:endParaRPr lang="fr-FR"/>
          </a:p>
        </p:txBody>
      </p:sp>
      <p:sp>
        <p:nvSpPr>
          <p:cNvPr id="4" name="Espace réservé du texte 3"/>
          <p:cNvSpPr txBox="1">
            <a:spLocks noGrp="1"/>
          </p:cNvSpPr>
          <p:nvPr>
            <p:ph type="body" idx="2"/>
          </p:nvPr>
        </p:nvSpPr>
        <p:spPr>
          <a:xfrm>
            <a:off x="718536" y="2161074"/>
            <a:ext cx="3367428" cy="4001618"/>
          </a:xfrm>
        </p:spPr>
        <p:txBody>
          <a:bodyPr/>
          <a:lstStyle>
            <a:lvl1pPr>
              <a:defRPr sz="1657"/>
            </a:lvl1pPr>
          </a:lstStyle>
          <a:p>
            <a:pPr lvl="0"/>
            <a:r>
              <a:rPr lang="fr-FR"/>
              <a:t>Modifier les styles du texte du masque</a:t>
            </a:r>
          </a:p>
        </p:txBody>
      </p:sp>
      <p:sp>
        <p:nvSpPr>
          <p:cNvPr id="5" name="Espace réservé de la date 4"/>
          <p:cNvSpPr txBox="1">
            <a:spLocks noGrp="1"/>
          </p:cNvSpPr>
          <p:nvPr>
            <p:ph type="dt" sz="half" idx="7"/>
          </p:nvPr>
        </p:nvSpPr>
        <p:spPr/>
        <p:txBody>
          <a:bodyPr/>
          <a:lstStyle>
            <a:lvl1pPr>
              <a:defRPr/>
            </a:lvl1pPr>
          </a:lstStyle>
          <a:p>
            <a:endParaRPr lang="fr-FR" smtClean="0"/>
          </a:p>
        </p:txBody>
      </p:sp>
      <p:sp>
        <p:nvSpPr>
          <p:cNvPr id="6" name="Espace réservé du pied de page 5"/>
          <p:cNvSpPr txBox="1">
            <a:spLocks noGrp="1"/>
          </p:cNvSpPr>
          <p:nvPr>
            <p:ph type="ftr" sz="quarter" idx="9"/>
          </p:nvPr>
        </p:nvSpPr>
        <p:spPr/>
        <p:txBody>
          <a:bodyPr/>
          <a:lstStyle>
            <a:lvl1pPr>
              <a:defRPr/>
            </a:lvl1pPr>
          </a:lstStyle>
          <a:p>
            <a:endParaRPr lang="fr-FR" smtClean="0"/>
          </a:p>
        </p:txBody>
      </p:sp>
      <p:sp>
        <p:nvSpPr>
          <p:cNvPr id="7" name="Espace réservé du numéro de diapositive 6"/>
          <p:cNvSpPr txBox="1">
            <a:spLocks noGrp="1"/>
          </p:cNvSpPr>
          <p:nvPr>
            <p:ph type="sldNum" sz="quarter" idx="8"/>
          </p:nvPr>
        </p:nvSpPr>
        <p:spPr/>
        <p:txBody>
          <a:bodyPr/>
          <a:lstStyle>
            <a:lvl1pPr>
              <a:defRPr/>
            </a:lvl1pPr>
          </a:lstStyle>
          <a:p>
            <a:fld id="{F9E61CC6-50DA-46E9-B7A6-680C3776A863}" type="slidenum">
              <a:rPr lang="fr-FR" smtClean="0"/>
              <a:pPr/>
              <a:t>‹N°›</a:t>
            </a:fld>
            <a:endParaRPr lang="fr-FR" smtClean="0"/>
          </a:p>
        </p:txBody>
      </p:sp>
    </p:spTree>
    <p:extLst>
      <p:ext uri="{BB962C8B-B14F-4D97-AF65-F5344CB8AC3E}">
        <p14:creationId xmlns:p14="http://schemas.microsoft.com/office/powerpoint/2010/main" val="13354825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endParaRPr lang="fr-FR" smtClean="0"/>
          </a:p>
        </p:txBody>
      </p:sp>
      <p:sp>
        <p:nvSpPr>
          <p:cNvPr id="5" name="Espace réservé du pied de page 4"/>
          <p:cNvSpPr txBox="1">
            <a:spLocks noGrp="1"/>
          </p:cNvSpPr>
          <p:nvPr>
            <p:ph type="ftr" sz="quarter" idx="9"/>
          </p:nvPr>
        </p:nvSpPr>
        <p:spPr/>
        <p:txBody>
          <a:bodyPr/>
          <a:lstStyle>
            <a:lvl1pPr>
              <a:defRPr/>
            </a:lvl1pPr>
          </a:lstStyle>
          <a:p>
            <a:endParaRPr lang="fr-FR" smtClean="0"/>
          </a:p>
        </p:txBody>
      </p:sp>
      <p:sp>
        <p:nvSpPr>
          <p:cNvPr id="6" name="Espace réservé du numéro de diapositive 5"/>
          <p:cNvSpPr txBox="1">
            <a:spLocks noGrp="1"/>
          </p:cNvSpPr>
          <p:nvPr>
            <p:ph type="sldNum" sz="quarter" idx="8"/>
          </p:nvPr>
        </p:nvSpPr>
        <p:spPr/>
        <p:txBody>
          <a:bodyPr/>
          <a:lstStyle>
            <a:lvl1pPr>
              <a:defRPr/>
            </a:lvl1pPr>
          </a:lstStyle>
          <a:p>
            <a:fld id="{72443D1C-F153-4DE6-8783-391831BBE29D}" type="slidenum">
              <a:rPr lang="fr-FR" smtClean="0"/>
              <a:pPr/>
              <a:t>‹N°›</a:t>
            </a:fld>
            <a:endParaRPr lang="fr-FR" smtClean="0"/>
          </a:p>
        </p:txBody>
      </p:sp>
    </p:spTree>
    <p:extLst>
      <p:ext uri="{BB962C8B-B14F-4D97-AF65-F5344CB8AC3E}">
        <p14:creationId xmlns:p14="http://schemas.microsoft.com/office/powerpoint/2010/main" val="20849152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7570132" y="274164"/>
            <a:ext cx="2347992" cy="5638550"/>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521230" y="274164"/>
            <a:ext cx="6891049" cy="5638550"/>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endParaRPr lang="fr-FR" smtClean="0"/>
          </a:p>
        </p:txBody>
      </p:sp>
      <p:sp>
        <p:nvSpPr>
          <p:cNvPr id="5" name="Espace réservé du pied de page 4"/>
          <p:cNvSpPr txBox="1">
            <a:spLocks noGrp="1"/>
          </p:cNvSpPr>
          <p:nvPr>
            <p:ph type="ftr" sz="quarter" idx="9"/>
          </p:nvPr>
        </p:nvSpPr>
        <p:spPr/>
        <p:txBody>
          <a:bodyPr/>
          <a:lstStyle>
            <a:lvl1pPr>
              <a:defRPr/>
            </a:lvl1pPr>
          </a:lstStyle>
          <a:p>
            <a:endParaRPr lang="fr-FR" smtClean="0"/>
          </a:p>
        </p:txBody>
      </p:sp>
      <p:sp>
        <p:nvSpPr>
          <p:cNvPr id="6" name="Espace réservé du numéro de diapositive 5"/>
          <p:cNvSpPr txBox="1">
            <a:spLocks noGrp="1"/>
          </p:cNvSpPr>
          <p:nvPr>
            <p:ph type="sldNum" sz="quarter" idx="8"/>
          </p:nvPr>
        </p:nvSpPr>
        <p:spPr/>
        <p:txBody>
          <a:bodyPr/>
          <a:lstStyle>
            <a:lvl1pPr>
              <a:defRPr/>
            </a:lvl1pPr>
          </a:lstStyle>
          <a:p>
            <a:fld id="{278D26F3-B266-41C2-9811-9A2C3B823B2E}" type="slidenum">
              <a:rPr lang="fr-FR" smtClean="0"/>
              <a:pPr/>
              <a:t>‹N°›</a:t>
            </a:fld>
            <a:endParaRPr lang="fr-FR" smtClean="0"/>
          </a:p>
        </p:txBody>
      </p:sp>
    </p:spTree>
    <p:extLst>
      <p:ext uri="{BB962C8B-B14F-4D97-AF65-F5344CB8AC3E}">
        <p14:creationId xmlns:p14="http://schemas.microsoft.com/office/powerpoint/2010/main" val="21005083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887484" y="0"/>
            <a:ext cx="8613815"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
        <p:nvSpPr>
          <p:cNvPr id="2" name="Title 1"/>
          <p:cNvSpPr>
            <a:spLocks noGrp="1"/>
          </p:cNvSpPr>
          <p:nvPr>
            <p:ph type="ctrTitle"/>
          </p:nvPr>
        </p:nvSpPr>
        <p:spPr>
          <a:xfrm>
            <a:off x="870082" y="3360420"/>
            <a:ext cx="8613815" cy="1600200"/>
          </a:xfrm>
        </p:spPr>
        <p:txBody>
          <a:bodyPr>
            <a:noAutofit/>
          </a:bodyPr>
          <a:lstStyle>
            <a:lvl1pPr>
              <a:defRPr sz="8400"/>
            </a:lvl1pPr>
          </a:lstStyle>
          <a:p>
            <a:r>
              <a:rPr lang="fr-FR" smtClean="0"/>
              <a:t>Modifiez le style du titre</a:t>
            </a:r>
            <a:endParaRPr lang="en-US" dirty="0"/>
          </a:p>
        </p:txBody>
      </p:sp>
      <p:sp>
        <p:nvSpPr>
          <p:cNvPr id="3" name="Subtitle 2"/>
          <p:cNvSpPr>
            <a:spLocks noGrp="1"/>
          </p:cNvSpPr>
          <p:nvPr>
            <p:ph type="subTitle" idx="1"/>
          </p:nvPr>
        </p:nvSpPr>
        <p:spPr>
          <a:xfrm>
            <a:off x="870082" y="4960620"/>
            <a:ext cx="7830741" cy="1040130"/>
          </a:xfrm>
        </p:spPr>
        <p:txBody>
          <a:bodyPr anchor="t" anchorCtr="0">
            <a:normAutofit/>
          </a:bodyPr>
          <a:lstStyle>
            <a:lvl1pPr marL="0" indent="0" algn="l">
              <a:buNone/>
              <a:defRPr sz="2940">
                <a:solidFill>
                  <a:schemeClr val="tx2"/>
                </a:solidFill>
              </a:defRPr>
            </a:lvl1pPr>
            <a:lvl2pPr marL="480060" indent="0" algn="ctr">
              <a:buNone/>
              <a:defRPr>
                <a:solidFill>
                  <a:schemeClr val="tx1">
                    <a:tint val="75000"/>
                  </a:schemeClr>
                </a:solidFill>
              </a:defRPr>
            </a:lvl2pPr>
            <a:lvl3pPr marL="960120" indent="0" algn="ctr">
              <a:buNone/>
              <a:defRPr>
                <a:solidFill>
                  <a:schemeClr val="tx1">
                    <a:tint val="75000"/>
                  </a:schemeClr>
                </a:solidFill>
              </a:defRPr>
            </a:lvl3pPr>
            <a:lvl4pPr marL="1440180" indent="0" algn="ctr">
              <a:buNone/>
              <a:defRPr>
                <a:solidFill>
                  <a:schemeClr val="tx1">
                    <a:tint val="75000"/>
                  </a:schemeClr>
                </a:solidFill>
              </a:defRPr>
            </a:lvl4pPr>
            <a:lvl5pPr marL="1920240" indent="0" algn="ctr">
              <a:buNone/>
              <a:defRPr>
                <a:solidFill>
                  <a:schemeClr val="tx1">
                    <a:tint val="75000"/>
                  </a:schemeClr>
                </a:solidFill>
              </a:defRPr>
            </a:lvl5pPr>
            <a:lvl6pPr marL="2400300" indent="0" algn="ctr">
              <a:buNone/>
              <a:defRPr>
                <a:solidFill>
                  <a:schemeClr val="tx1">
                    <a:tint val="75000"/>
                  </a:schemeClr>
                </a:solidFill>
              </a:defRPr>
            </a:lvl6pPr>
            <a:lvl7pPr marL="2880360" indent="0" algn="ctr">
              <a:buNone/>
              <a:defRPr>
                <a:solidFill>
                  <a:schemeClr val="tx1">
                    <a:tint val="75000"/>
                  </a:schemeClr>
                </a:solidFill>
              </a:defRPr>
            </a:lvl7pPr>
            <a:lvl8pPr marL="3360420" indent="0" algn="ctr">
              <a:buNone/>
              <a:defRPr>
                <a:solidFill>
                  <a:schemeClr val="tx1">
                    <a:tint val="75000"/>
                  </a:schemeClr>
                </a:solidFill>
              </a:defRPr>
            </a:lvl8pPr>
            <a:lvl9pPr marL="384048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
        <p:nvSpPr>
          <p:cNvPr id="7" name="Rectangle 6"/>
          <p:cNvSpPr/>
          <p:nvPr/>
        </p:nvSpPr>
        <p:spPr>
          <a:xfrm>
            <a:off x="887484" y="6480810"/>
            <a:ext cx="8613815" cy="28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14559366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3108253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887484" y="0"/>
            <a:ext cx="8613815"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
        <p:nvSpPr>
          <p:cNvPr id="2" name="Title 1"/>
          <p:cNvSpPr>
            <a:spLocks noGrp="1"/>
          </p:cNvSpPr>
          <p:nvPr>
            <p:ph type="title"/>
          </p:nvPr>
        </p:nvSpPr>
        <p:spPr>
          <a:xfrm>
            <a:off x="870082" y="3440430"/>
            <a:ext cx="8613815" cy="1760220"/>
          </a:xfrm>
        </p:spPr>
        <p:txBody>
          <a:bodyPr anchor="b" anchorCtr="0"/>
          <a:lstStyle>
            <a:lvl1pPr algn="l">
              <a:defRPr sz="5670" b="0" cap="all"/>
            </a:lvl1pPr>
          </a:lstStyle>
          <a:p>
            <a:r>
              <a:rPr lang="fr-FR" smtClean="0"/>
              <a:t>Modifiez le style du titre</a:t>
            </a:r>
            <a:endParaRPr lang="en-US" dirty="0"/>
          </a:p>
        </p:txBody>
      </p:sp>
      <p:sp>
        <p:nvSpPr>
          <p:cNvPr id="3" name="Text Placeholder 2"/>
          <p:cNvSpPr>
            <a:spLocks noGrp="1"/>
          </p:cNvSpPr>
          <p:nvPr>
            <p:ph type="body" idx="1"/>
          </p:nvPr>
        </p:nvSpPr>
        <p:spPr>
          <a:xfrm>
            <a:off x="870082" y="5200650"/>
            <a:ext cx="7830741" cy="960120"/>
          </a:xfrm>
        </p:spPr>
        <p:txBody>
          <a:bodyPr anchor="t" anchorCtr="0">
            <a:normAutofit/>
          </a:bodyPr>
          <a:lstStyle>
            <a:lvl1pPr marL="0" indent="0">
              <a:buNone/>
              <a:defRPr sz="2940">
                <a:solidFill>
                  <a:schemeClr val="tx2"/>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
        <p:nvSpPr>
          <p:cNvPr id="8" name="Rectangle 7"/>
          <p:cNvSpPr/>
          <p:nvPr/>
        </p:nvSpPr>
        <p:spPr>
          <a:xfrm>
            <a:off x="887484" y="6480810"/>
            <a:ext cx="8613815" cy="28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282431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870082" y="640081"/>
            <a:ext cx="4176395" cy="3955694"/>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07502" y="640081"/>
            <a:ext cx="4176395" cy="3955694"/>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6" name="Footer Placeholder 5"/>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7" name="Slide Number Placeholder 6"/>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117342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6602" y="640080"/>
            <a:ext cx="4176395" cy="671750"/>
          </a:xfrm>
        </p:spPr>
        <p:txBody>
          <a:bodyPr anchor="b">
            <a:noAutofit/>
          </a:bodyPr>
          <a:lstStyle>
            <a:lvl1pPr marL="0" indent="0">
              <a:buNone/>
              <a:defRPr sz="2940" b="0">
                <a:latin typeface="+mj-lt"/>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smtClean="0"/>
              <a:t>Modifiez les styles du texte du masque</a:t>
            </a:r>
          </a:p>
        </p:txBody>
      </p:sp>
      <p:sp>
        <p:nvSpPr>
          <p:cNvPr id="4" name="Content Placeholder 3"/>
          <p:cNvSpPr>
            <a:spLocks noGrp="1"/>
          </p:cNvSpPr>
          <p:nvPr>
            <p:ph sz="half" idx="2"/>
          </p:nvPr>
        </p:nvSpPr>
        <p:spPr>
          <a:xfrm>
            <a:off x="866602" y="1395727"/>
            <a:ext cx="4176395" cy="3200400"/>
          </a:xfrm>
        </p:spPr>
        <p:txBody>
          <a:bodyPr anchor="t" anchorCtr="0"/>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304022" y="640080"/>
            <a:ext cx="4176395" cy="671750"/>
          </a:xfrm>
        </p:spPr>
        <p:txBody>
          <a:bodyPr anchor="b">
            <a:noAutofit/>
          </a:bodyPr>
          <a:lstStyle>
            <a:lvl1pPr marL="0" indent="0">
              <a:buNone/>
              <a:defRPr sz="2940" b="0">
                <a:latin typeface="+mj-lt"/>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smtClean="0"/>
              <a:t>Modifiez les styles du texte du masque</a:t>
            </a:r>
          </a:p>
        </p:txBody>
      </p:sp>
      <p:sp>
        <p:nvSpPr>
          <p:cNvPr id="6" name="Content Placeholder 5"/>
          <p:cNvSpPr>
            <a:spLocks noGrp="1"/>
          </p:cNvSpPr>
          <p:nvPr>
            <p:ph sz="quarter" idx="4"/>
          </p:nvPr>
        </p:nvSpPr>
        <p:spPr>
          <a:xfrm>
            <a:off x="5304022" y="1395727"/>
            <a:ext cx="4176395" cy="3200400"/>
          </a:xfrm>
        </p:spPr>
        <p:txBody>
          <a:bodyPr anchor="t" anchorCtr="0"/>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8" name="Footer Placeholder 7"/>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9" name="Slide Number Placeholder 8"/>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cxnSp>
        <p:nvCxnSpPr>
          <p:cNvPr id="11" name="Straight Connector 10"/>
          <p:cNvCxnSpPr/>
          <p:nvPr/>
        </p:nvCxnSpPr>
        <p:spPr>
          <a:xfrm>
            <a:off x="866602" y="1311830"/>
            <a:ext cx="4176395" cy="1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04022" y="1311830"/>
            <a:ext cx="4176395" cy="16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095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570788" y="288925"/>
            <a:ext cx="2347912" cy="61436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22288" y="288925"/>
            <a:ext cx="6896100" cy="61436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BEB372A-5358-4165-9422-1D6B2A5931BB}" type="datetimeFigureOut">
              <a:rPr lang="fr-FR"/>
              <a:pPr>
                <a:defRPr/>
              </a:pPr>
              <a:t>01/02/2019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16AF75D-B533-430E-83C3-5CDAF8CAE488}" type="slidenum">
              <a:rPr lang="fr-FR"/>
              <a:pPr>
                <a:defRPr/>
              </a:pPr>
              <a:t>‹N°›</a:t>
            </a:fld>
            <a:endParaRPr lang="fr-FR" dirty="0"/>
          </a:p>
        </p:txBody>
      </p:sp>
    </p:spTree>
    <p:extLst>
      <p:ext uri="{BB962C8B-B14F-4D97-AF65-F5344CB8AC3E}">
        <p14:creationId xmlns:p14="http://schemas.microsoft.com/office/powerpoint/2010/main" val="19069292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4" name="Footer Placeholder 3"/>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5" name="Slide Number Placeholder 4"/>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1146683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3" name="Footer Placeholder 2"/>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4" name="Slide Number Placeholder 3"/>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4714206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70082" y="4800600"/>
            <a:ext cx="7747213" cy="1680210"/>
          </a:xfrm>
        </p:spPr>
        <p:txBody>
          <a:bodyPr anchor="b">
            <a:normAutofit/>
          </a:bodyPr>
          <a:lstStyle>
            <a:lvl1pPr algn="l">
              <a:defRPr sz="5670" b="0"/>
            </a:lvl1pPr>
          </a:lstStyle>
          <a:p>
            <a:r>
              <a:rPr lang="fr-FR" smtClean="0"/>
              <a:t>Modifiez le style du titre</a:t>
            </a:r>
            <a:endParaRPr lang="en-US"/>
          </a:p>
        </p:txBody>
      </p:sp>
      <p:sp>
        <p:nvSpPr>
          <p:cNvPr id="3" name="Content Placeholder 2"/>
          <p:cNvSpPr>
            <a:spLocks noGrp="1"/>
          </p:cNvSpPr>
          <p:nvPr>
            <p:ph idx="1"/>
          </p:nvPr>
        </p:nvSpPr>
        <p:spPr>
          <a:xfrm>
            <a:off x="4237216" y="480061"/>
            <a:ext cx="5246681" cy="4320539"/>
          </a:xfrm>
        </p:spPr>
        <p:txBody>
          <a:bodyPr/>
          <a:lstStyle>
            <a:lvl1pPr>
              <a:defRPr sz="2520"/>
            </a:lvl1pPr>
            <a:lvl2pPr>
              <a:defRPr sz="2310"/>
            </a:lvl2pPr>
            <a:lvl3pPr>
              <a:defRPr sz="2100"/>
            </a:lvl3pPr>
            <a:lvl4pPr>
              <a:defRPr sz="1890"/>
            </a:lvl4pPr>
            <a:lvl5pPr>
              <a:defRPr sz="189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70084" y="480060"/>
            <a:ext cx="3052889" cy="4320540"/>
          </a:xfrm>
        </p:spPr>
        <p:txBody>
          <a:bodyPr>
            <a:normAutofit/>
          </a:bodyPr>
          <a:lstStyle>
            <a:lvl1pPr marL="0" indent="0">
              <a:buNone/>
              <a:defRPr sz="2205">
                <a:solidFill>
                  <a:schemeClr val="tx2"/>
                </a:solidFill>
              </a:defRPr>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6" name="Footer Placeholder 5"/>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7" name="Slide Number Placeholder 6"/>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cxnSp>
        <p:nvCxnSpPr>
          <p:cNvPr id="10" name="Straight Connector 9"/>
          <p:cNvCxnSpPr/>
          <p:nvPr/>
        </p:nvCxnSpPr>
        <p:spPr>
          <a:xfrm rot="5400000">
            <a:off x="2090044" y="2640257"/>
            <a:ext cx="4000500" cy="1813"/>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34320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602" y="4800600"/>
            <a:ext cx="7747213" cy="1680210"/>
          </a:xfrm>
        </p:spPr>
        <p:txBody>
          <a:bodyPr anchor="b">
            <a:normAutofit/>
          </a:bodyPr>
          <a:lstStyle>
            <a:lvl1pPr algn="l">
              <a:defRPr sz="5670" b="0"/>
            </a:lvl1pPr>
          </a:lstStyle>
          <a:p>
            <a:r>
              <a:rPr lang="fr-FR" smtClean="0"/>
              <a:t>Modifiez le style du titre</a:t>
            </a:r>
            <a:endParaRPr lang="en-US" dirty="0"/>
          </a:p>
        </p:txBody>
      </p:sp>
      <p:sp>
        <p:nvSpPr>
          <p:cNvPr id="3" name="Picture Placeholder 2"/>
          <p:cNvSpPr>
            <a:spLocks noGrp="1"/>
          </p:cNvSpPr>
          <p:nvPr>
            <p:ph type="pic" idx="1"/>
          </p:nvPr>
        </p:nvSpPr>
        <p:spPr>
          <a:xfrm>
            <a:off x="887484" y="480060"/>
            <a:ext cx="8613815" cy="3040380"/>
          </a:xfrm>
          <a:ln w="6350">
            <a:solidFill>
              <a:schemeClr val="tx2"/>
            </a:solidFill>
          </a:ln>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971012" y="3680460"/>
            <a:ext cx="8439799" cy="845105"/>
          </a:xfrm>
        </p:spPr>
        <p:txBody>
          <a:bodyPr anchor="t" anchorCtr="0">
            <a:normAutofit/>
          </a:bodyPr>
          <a:lstStyle>
            <a:lvl1pPr marL="0" indent="0">
              <a:buNone/>
              <a:defRPr sz="189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6" name="Footer Placeholder 5"/>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7" name="Slide Number Placeholder 6"/>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29703945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044099" y="720090"/>
            <a:ext cx="8265782" cy="408051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3461079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082" y="720092"/>
            <a:ext cx="2088198" cy="568070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958280" y="720091"/>
            <a:ext cx="6525618" cy="512064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71194598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887484" y="0"/>
            <a:ext cx="8613815"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
        <p:nvSpPr>
          <p:cNvPr id="2" name="Title 1"/>
          <p:cNvSpPr>
            <a:spLocks noGrp="1"/>
          </p:cNvSpPr>
          <p:nvPr>
            <p:ph type="ctrTitle"/>
          </p:nvPr>
        </p:nvSpPr>
        <p:spPr>
          <a:xfrm>
            <a:off x="870082" y="3360420"/>
            <a:ext cx="8613815" cy="1600200"/>
          </a:xfrm>
        </p:spPr>
        <p:txBody>
          <a:bodyPr>
            <a:noAutofit/>
          </a:bodyPr>
          <a:lstStyle>
            <a:lvl1pPr>
              <a:defRPr sz="8400"/>
            </a:lvl1pPr>
          </a:lstStyle>
          <a:p>
            <a:r>
              <a:rPr lang="fr-FR" smtClean="0"/>
              <a:t>Modifiez le style du titre</a:t>
            </a:r>
            <a:endParaRPr lang="en-US" dirty="0"/>
          </a:p>
        </p:txBody>
      </p:sp>
      <p:sp>
        <p:nvSpPr>
          <p:cNvPr id="3" name="Subtitle 2"/>
          <p:cNvSpPr>
            <a:spLocks noGrp="1"/>
          </p:cNvSpPr>
          <p:nvPr>
            <p:ph type="subTitle" idx="1"/>
          </p:nvPr>
        </p:nvSpPr>
        <p:spPr>
          <a:xfrm>
            <a:off x="870082" y="4960620"/>
            <a:ext cx="7830741" cy="1040130"/>
          </a:xfrm>
        </p:spPr>
        <p:txBody>
          <a:bodyPr anchor="t" anchorCtr="0">
            <a:normAutofit/>
          </a:bodyPr>
          <a:lstStyle>
            <a:lvl1pPr marL="0" indent="0" algn="l">
              <a:buNone/>
              <a:defRPr sz="2940">
                <a:solidFill>
                  <a:schemeClr val="tx2"/>
                </a:solidFill>
              </a:defRPr>
            </a:lvl1pPr>
            <a:lvl2pPr marL="480060" indent="0" algn="ctr">
              <a:buNone/>
              <a:defRPr>
                <a:solidFill>
                  <a:schemeClr val="tx1">
                    <a:tint val="75000"/>
                  </a:schemeClr>
                </a:solidFill>
              </a:defRPr>
            </a:lvl2pPr>
            <a:lvl3pPr marL="960120" indent="0" algn="ctr">
              <a:buNone/>
              <a:defRPr>
                <a:solidFill>
                  <a:schemeClr val="tx1">
                    <a:tint val="75000"/>
                  </a:schemeClr>
                </a:solidFill>
              </a:defRPr>
            </a:lvl3pPr>
            <a:lvl4pPr marL="1440180" indent="0" algn="ctr">
              <a:buNone/>
              <a:defRPr>
                <a:solidFill>
                  <a:schemeClr val="tx1">
                    <a:tint val="75000"/>
                  </a:schemeClr>
                </a:solidFill>
              </a:defRPr>
            </a:lvl4pPr>
            <a:lvl5pPr marL="1920240" indent="0" algn="ctr">
              <a:buNone/>
              <a:defRPr>
                <a:solidFill>
                  <a:schemeClr val="tx1">
                    <a:tint val="75000"/>
                  </a:schemeClr>
                </a:solidFill>
              </a:defRPr>
            </a:lvl5pPr>
            <a:lvl6pPr marL="2400300" indent="0" algn="ctr">
              <a:buNone/>
              <a:defRPr>
                <a:solidFill>
                  <a:schemeClr val="tx1">
                    <a:tint val="75000"/>
                  </a:schemeClr>
                </a:solidFill>
              </a:defRPr>
            </a:lvl6pPr>
            <a:lvl7pPr marL="2880360" indent="0" algn="ctr">
              <a:buNone/>
              <a:defRPr>
                <a:solidFill>
                  <a:schemeClr val="tx1">
                    <a:tint val="75000"/>
                  </a:schemeClr>
                </a:solidFill>
              </a:defRPr>
            </a:lvl7pPr>
            <a:lvl8pPr marL="3360420" indent="0" algn="ctr">
              <a:buNone/>
              <a:defRPr>
                <a:solidFill>
                  <a:schemeClr val="tx1">
                    <a:tint val="75000"/>
                  </a:schemeClr>
                </a:solidFill>
              </a:defRPr>
            </a:lvl8pPr>
            <a:lvl9pPr marL="384048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
        <p:nvSpPr>
          <p:cNvPr id="7" name="Rectangle 6"/>
          <p:cNvSpPr/>
          <p:nvPr/>
        </p:nvSpPr>
        <p:spPr>
          <a:xfrm>
            <a:off x="887484" y="6480810"/>
            <a:ext cx="8613815" cy="28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48085922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10472347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887484" y="0"/>
            <a:ext cx="8613815"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
        <p:nvSpPr>
          <p:cNvPr id="2" name="Title 1"/>
          <p:cNvSpPr>
            <a:spLocks noGrp="1"/>
          </p:cNvSpPr>
          <p:nvPr>
            <p:ph type="title"/>
          </p:nvPr>
        </p:nvSpPr>
        <p:spPr>
          <a:xfrm>
            <a:off x="870082" y="3440430"/>
            <a:ext cx="8613815" cy="1760220"/>
          </a:xfrm>
        </p:spPr>
        <p:txBody>
          <a:bodyPr anchor="b" anchorCtr="0"/>
          <a:lstStyle>
            <a:lvl1pPr algn="l">
              <a:defRPr sz="5670" b="0" cap="all"/>
            </a:lvl1pPr>
          </a:lstStyle>
          <a:p>
            <a:r>
              <a:rPr lang="fr-FR" smtClean="0"/>
              <a:t>Modifiez le style du titre</a:t>
            </a:r>
            <a:endParaRPr lang="en-US" dirty="0"/>
          </a:p>
        </p:txBody>
      </p:sp>
      <p:sp>
        <p:nvSpPr>
          <p:cNvPr id="3" name="Text Placeholder 2"/>
          <p:cNvSpPr>
            <a:spLocks noGrp="1"/>
          </p:cNvSpPr>
          <p:nvPr>
            <p:ph type="body" idx="1"/>
          </p:nvPr>
        </p:nvSpPr>
        <p:spPr>
          <a:xfrm>
            <a:off x="870082" y="5200650"/>
            <a:ext cx="7830741" cy="960120"/>
          </a:xfrm>
        </p:spPr>
        <p:txBody>
          <a:bodyPr anchor="t" anchorCtr="0">
            <a:normAutofit/>
          </a:bodyPr>
          <a:lstStyle>
            <a:lvl1pPr marL="0" indent="0">
              <a:buNone/>
              <a:defRPr sz="2940">
                <a:solidFill>
                  <a:schemeClr val="tx2"/>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
        <p:nvSpPr>
          <p:cNvPr id="8" name="Rectangle 7"/>
          <p:cNvSpPr/>
          <p:nvPr/>
        </p:nvSpPr>
        <p:spPr>
          <a:xfrm>
            <a:off x="887484" y="6480810"/>
            <a:ext cx="8613815" cy="28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72468272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870082" y="640081"/>
            <a:ext cx="4176395" cy="3955694"/>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07502" y="640081"/>
            <a:ext cx="4176395" cy="3955694"/>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6" name="Footer Placeholder 5"/>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7" name="Slide Number Placeholder 6"/>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856946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522288" y="288925"/>
            <a:ext cx="9396412" cy="1200150"/>
          </a:xfrm>
        </p:spPr>
        <p:txBody>
          <a:bodyPr/>
          <a:lstStyle>
            <a:lvl1pPr>
              <a:defRPr baseline="0">
                <a:solidFill>
                  <a:schemeClr val="tx1">
                    <a:lumMod val="75000"/>
                  </a:schemeClr>
                </a:solidFill>
              </a:defRPr>
            </a:lvl1pPr>
          </a:lstStyle>
          <a:p>
            <a:r>
              <a:rPr lang="fr-FR" dirty="0" smtClean="0"/>
              <a:t>Cliquez pour modifier le style du titre</a:t>
            </a:r>
            <a:endParaRPr lang="fr-FR" dirty="0"/>
          </a:p>
        </p:txBody>
      </p:sp>
      <p:sp>
        <p:nvSpPr>
          <p:cNvPr id="3" name="Espace réservé du graphique SmartArt 2"/>
          <p:cNvSpPr>
            <a:spLocks noGrp="1"/>
          </p:cNvSpPr>
          <p:nvPr>
            <p:ph type="dgm" idx="1"/>
          </p:nvPr>
        </p:nvSpPr>
        <p:spPr>
          <a:xfrm>
            <a:off x="522288" y="1679575"/>
            <a:ext cx="9396412" cy="4752975"/>
          </a:xfrm>
        </p:spPr>
        <p:txBody>
          <a:bodyPr rtlCol="0">
            <a:normAutofit/>
          </a:bodyPr>
          <a:lstStyle/>
          <a:p>
            <a:pPr lvl="0"/>
            <a:endParaRPr lang="fr-FR"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C91A59E4-E756-4F11-A40E-FFBF364149A0}" type="slidenum">
              <a:rPr lang="fr-FR"/>
              <a:pPr>
                <a:defRPr/>
              </a:pPr>
              <a:t>‹N°›</a:t>
            </a:fld>
            <a:endParaRPr lang="fr-FR" dirty="0"/>
          </a:p>
        </p:txBody>
      </p:sp>
    </p:spTree>
    <p:extLst>
      <p:ext uri="{BB962C8B-B14F-4D97-AF65-F5344CB8AC3E}">
        <p14:creationId xmlns:p14="http://schemas.microsoft.com/office/powerpoint/2010/main" val="1613306501"/>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6602" y="640080"/>
            <a:ext cx="4176395" cy="671750"/>
          </a:xfrm>
        </p:spPr>
        <p:txBody>
          <a:bodyPr anchor="b">
            <a:noAutofit/>
          </a:bodyPr>
          <a:lstStyle>
            <a:lvl1pPr marL="0" indent="0">
              <a:buNone/>
              <a:defRPr sz="2940" b="0">
                <a:latin typeface="+mj-lt"/>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smtClean="0"/>
              <a:t>Modifiez les styles du texte du masque</a:t>
            </a:r>
          </a:p>
        </p:txBody>
      </p:sp>
      <p:sp>
        <p:nvSpPr>
          <p:cNvPr id="4" name="Content Placeholder 3"/>
          <p:cNvSpPr>
            <a:spLocks noGrp="1"/>
          </p:cNvSpPr>
          <p:nvPr>
            <p:ph sz="half" idx="2"/>
          </p:nvPr>
        </p:nvSpPr>
        <p:spPr>
          <a:xfrm>
            <a:off x="866602" y="1395727"/>
            <a:ext cx="4176395" cy="3200400"/>
          </a:xfrm>
        </p:spPr>
        <p:txBody>
          <a:bodyPr anchor="t" anchorCtr="0"/>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304022" y="640080"/>
            <a:ext cx="4176395" cy="671750"/>
          </a:xfrm>
        </p:spPr>
        <p:txBody>
          <a:bodyPr anchor="b">
            <a:noAutofit/>
          </a:bodyPr>
          <a:lstStyle>
            <a:lvl1pPr marL="0" indent="0">
              <a:buNone/>
              <a:defRPr sz="2940" b="0">
                <a:latin typeface="+mj-lt"/>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smtClean="0"/>
              <a:t>Modifiez les styles du texte du masque</a:t>
            </a:r>
          </a:p>
        </p:txBody>
      </p:sp>
      <p:sp>
        <p:nvSpPr>
          <p:cNvPr id="6" name="Content Placeholder 5"/>
          <p:cNvSpPr>
            <a:spLocks noGrp="1"/>
          </p:cNvSpPr>
          <p:nvPr>
            <p:ph sz="quarter" idx="4"/>
          </p:nvPr>
        </p:nvSpPr>
        <p:spPr>
          <a:xfrm>
            <a:off x="5304022" y="1395727"/>
            <a:ext cx="4176395" cy="3200400"/>
          </a:xfrm>
        </p:spPr>
        <p:txBody>
          <a:bodyPr anchor="t" anchorCtr="0"/>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8" name="Footer Placeholder 7"/>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9" name="Slide Number Placeholder 8"/>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cxnSp>
        <p:nvCxnSpPr>
          <p:cNvPr id="11" name="Straight Connector 10"/>
          <p:cNvCxnSpPr/>
          <p:nvPr/>
        </p:nvCxnSpPr>
        <p:spPr>
          <a:xfrm>
            <a:off x="866602" y="1311830"/>
            <a:ext cx="4176395" cy="1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04022" y="1311830"/>
            <a:ext cx="4176395" cy="16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5554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4" name="Footer Placeholder 3"/>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5" name="Slide Number Placeholder 4"/>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29715319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3" name="Footer Placeholder 2"/>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4" name="Slide Number Placeholder 3"/>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159593424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70082" y="4800600"/>
            <a:ext cx="7747213" cy="1680210"/>
          </a:xfrm>
        </p:spPr>
        <p:txBody>
          <a:bodyPr anchor="b">
            <a:normAutofit/>
          </a:bodyPr>
          <a:lstStyle>
            <a:lvl1pPr algn="l">
              <a:defRPr sz="5670" b="0"/>
            </a:lvl1pPr>
          </a:lstStyle>
          <a:p>
            <a:r>
              <a:rPr lang="fr-FR" smtClean="0"/>
              <a:t>Modifiez le style du titre</a:t>
            </a:r>
            <a:endParaRPr lang="en-US"/>
          </a:p>
        </p:txBody>
      </p:sp>
      <p:sp>
        <p:nvSpPr>
          <p:cNvPr id="3" name="Content Placeholder 2"/>
          <p:cNvSpPr>
            <a:spLocks noGrp="1"/>
          </p:cNvSpPr>
          <p:nvPr>
            <p:ph idx="1"/>
          </p:nvPr>
        </p:nvSpPr>
        <p:spPr>
          <a:xfrm>
            <a:off x="4237216" y="480061"/>
            <a:ext cx="5246681" cy="4320539"/>
          </a:xfrm>
        </p:spPr>
        <p:txBody>
          <a:bodyPr/>
          <a:lstStyle>
            <a:lvl1pPr>
              <a:defRPr sz="2520"/>
            </a:lvl1pPr>
            <a:lvl2pPr>
              <a:defRPr sz="2310"/>
            </a:lvl2pPr>
            <a:lvl3pPr>
              <a:defRPr sz="2100"/>
            </a:lvl3pPr>
            <a:lvl4pPr>
              <a:defRPr sz="1890"/>
            </a:lvl4pPr>
            <a:lvl5pPr>
              <a:defRPr sz="189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70084" y="480060"/>
            <a:ext cx="3052889" cy="4320540"/>
          </a:xfrm>
        </p:spPr>
        <p:txBody>
          <a:bodyPr>
            <a:normAutofit/>
          </a:bodyPr>
          <a:lstStyle>
            <a:lvl1pPr marL="0" indent="0">
              <a:buNone/>
              <a:defRPr sz="2205">
                <a:solidFill>
                  <a:schemeClr val="tx2"/>
                </a:solidFill>
              </a:defRPr>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6" name="Footer Placeholder 5"/>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7" name="Slide Number Placeholder 6"/>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cxnSp>
        <p:nvCxnSpPr>
          <p:cNvPr id="10" name="Straight Connector 9"/>
          <p:cNvCxnSpPr/>
          <p:nvPr/>
        </p:nvCxnSpPr>
        <p:spPr>
          <a:xfrm rot="5400000">
            <a:off x="2090044" y="2640257"/>
            <a:ext cx="4000500" cy="1813"/>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1486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602" y="4800600"/>
            <a:ext cx="7747213" cy="1680210"/>
          </a:xfrm>
        </p:spPr>
        <p:txBody>
          <a:bodyPr anchor="b">
            <a:normAutofit/>
          </a:bodyPr>
          <a:lstStyle>
            <a:lvl1pPr algn="l">
              <a:defRPr sz="5670" b="0"/>
            </a:lvl1pPr>
          </a:lstStyle>
          <a:p>
            <a:r>
              <a:rPr lang="fr-FR" smtClean="0"/>
              <a:t>Modifiez le style du titre</a:t>
            </a:r>
            <a:endParaRPr lang="en-US" dirty="0"/>
          </a:p>
        </p:txBody>
      </p:sp>
      <p:sp>
        <p:nvSpPr>
          <p:cNvPr id="3" name="Picture Placeholder 2"/>
          <p:cNvSpPr>
            <a:spLocks noGrp="1"/>
          </p:cNvSpPr>
          <p:nvPr>
            <p:ph type="pic" idx="1"/>
          </p:nvPr>
        </p:nvSpPr>
        <p:spPr>
          <a:xfrm>
            <a:off x="887484" y="480060"/>
            <a:ext cx="8613815" cy="3040380"/>
          </a:xfrm>
          <a:ln w="6350">
            <a:solidFill>
              <a:schemeClr val="tx2"/>
            </a:solidFill>
          </a:ln>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971012" y="3680460"/>
            <a:ext cx="8439799" cy="845105"/>
          </a:xfrm>
        </p:spPr>
        <p:txBody>
          <a:bodyPr anchor="t" anchorCtr="0">
            <a:normAutofit/>
          </a:bodyPr>
          <a:lstStyle>
            <a:lvl1pPr marL="0" indent="0">
              <a:buNone/>
              <a:defRPr sz="189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6" name="Footer Placeholder 5"/>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7" name="Slide Number Placeholder 6"/>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7858386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044099" y="720090"/>
            <a:ext cx="8265782" cy="408051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2251342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082" y="720092"/>
            <a:ext cx="2088198" cy="568070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958280" y="720091"/>
            <a:ext cx="6525618" cy="512064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8348326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887484" y="0"/>
            <a:ext cx="8613815"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
        <p:nvSpPr>
          <p:cNvPr id="2" name="Title 1"/>
          <p:cNvSpPr>
            <a:spLocks noGrp="1"/>
          </p:cNvSpPr>
          <p:nvPr>
            <p:ph type="ctrTitle"/>
          </p:nvPr>
        </p:nvSpPr>
        <p:spPr>
          <a:xfrm>
            <a:off x="870082" y="3360420"/>
            <a:ext cx="8613815" cy="1600200"/>
          </a:xfrm>
        </p:spPr>
        <p:txBody>
          <a:bodyPr>
            <a:noAutofit/>
          </a:bodyPr>
          <a:lstStyle>
            <a:lvl1pPr>
              <a:defRPr sz="8400"/>
            </a:lvl1pPr>
          </a:lstStyle>
          <a:p>
            <a:r>
              <a:rPr lang="fr-FR" smtClean="0"/>
              <a:t>Modifiez le style du titre</a:t>
            </a:r>
            <a:endParaRPr lang="en-US" dirty="0"/>
          </a:p>
        </p:txBody>
      </p:sp>
      <p:sp>
        <p:nvSpPr>
          <p:cNvPr id="3" name="Subtitle 2"/>
          <p:cNvSpPr>
            <a:spLocks noGrp="1"/>
          </p:cNvSpPr>
          <p:nvPr>
            <p:ph type="subTitle" idx="1"/>
          </p:nvPr>
        </p:nvSpPr>
        <p:spPr>
          <a:xfrm>
            <a:off x="870082" y="4960620"/>
            <a:ext cx="7830741" cy="1040130"/>
          </a:xfrm>
        </p:spPr>
        <p:txBody>
          <a:bodyPr anchor="t" anchorCtr="0">
            <a:normAutofit/>
          </a:bodyPr>
          <a:lstStyle>
            <a:lvl1pPr marL="0" indent="0" algn="l">
              <a:buNone/>
              <a:defRPr sz="2940">
                <a:solidFill>
                  <a:schemeClr val="tx2"/>
                </a:solidFill>
              </a:defRPr>
            </a:lvl1pPr>
            <a:lvl2pPr marL="480060" indent="0" algn="ctr">
              <a:buNone/>
              <a:defRPr>
                <a:solidFill>
                  <a:schemeClr val="tx1">
                    <a:tint val="75000"/>
                  </a:schemeClr>
                </a:solidFill>
              </a:defRPr>
            </a:lvl2pPr>
            <a:lvl3pPr marL="960120" indent="0" algn="ctr">
              <a:buNone/>
              <a:defRPr>
                <a:solidFill>
                  <a:schemeClr val="tx1">
                    <a:tint val="75000"/>
                  </a:schemeClr>
                </a:solidFill>
              </a:defRPr>
            </a:lvl3pPr>
            <a:lvl4pPr marL="1440180" indent="0" algn="ctr">
              <a:buNone/>
              <a:defRPr>
                <a:solidFill>
                  <a:schemeClr val="tx1">
                    <a:tint val="75000"/>
                  </a:schemeClr>
                </a:solidFill>
              </a:defRPr>
            </a:lvl4pPr>
            <a:lvl5pPr marL="1920240" indent="0" algn="ctr">
              <a:buNone/>
              <a:defRPr>
                <a:solidFill>
                  <a:schemeClr val="tx1">
                    <a:tint val="75000"/>
                  </a:schemeClr>
                </a:solidFill>
              </a:defRPr>
            </a:lvl5pPr>
            <a:lvl6pPr marL="2400300" indent="0" algn="ctr">
              <a:buNone/>
              <a:defRPr>
                <a:solidFill>
                  <a:schemeClr val="tx1">
                    <a:tint val="75000"/>
                  </a:schemeClr>
                </a:solidFill>
              </a:defRPr>
            </a:lvl6pPr>
            <a:lvl7pPr marL="2880360" indent="0" algn="ctr">
              <a:buNone/>
              <a:defRPr>
                <a:solidFill>
                  <a:schemeClr val="tx1">
                    <a:tint val="75000"/>
                  </a:schemeClr>
                </a:solidFill>
              </a:defRPr>
            </a:lvl7pPr>
            <a:lvl8pPr marL="3360420" indent="0" algn="ctr">
              <a:buNone/>
              <a:defRPr>
                <a:solidFill>
                  <a:schemeClr val="tx1">
                    <a:tint val="75000"/>
                  </a:schemeClr>
                </a:solidFill>
              </a:defRPr>
            </a:lvl8pPr>
            <a:lvl9pPr marL="384048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
        <p:nvSpPr>
          <p:cNvPr id="7" name="Rectangle 6"/>
          <p:cNvSpPr/>
          <p:nvPr/>
        </p:nvSpPr>
        <p:spPr>
          <a:xfrm>
            <a:off x="887484" y="6480810"/>
            <a:ext cx="8613815" cy="28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246666959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107462861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887484" y="0"/>
            <a:ext cx="8613815" cy="3200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
        <p:nvSpPr>
          <p:cNvPr id="2" name="Title 1"/>
          <p:cNvSpPr>
            <a:spLocks noGrp="1"/>
          </p:cNvSpPr>
          <p:nvPr>
            <p:ph type="title"/>
          </p:nvPr>
        </p:nvSpPr>
        <p:spPr>
          <a:xfrm>
            <a:off x="870082" y="3440430"/>
            <a:ext cx="8613815" cy="1760220"/>
          </a:xfrm>
        </p:spPr>
        <p:txBody>
          <a:bodyPr anchor="b" anchorCtr="0"/>
          <a:lstStyle>
            <a:lvl1pPr algn="l">
              <a:defRPr sz="5670" b="0" cap="all"/>
            </a:lvl1pPr>
          </a:lstStyle>
          <a:p>
            <a:r>
              <a:rPr lang="fr-FR" smtClean="0"/>
              <a:t>Modifiez le style du titre</a:t>
            </a:r>
            <a:endParaRPr lang="en-US" dirty="0"/>
          </a:p>
        </p:txBody>
      </p:sp>
      <p:sp>
        <p:nvSpPr>
          <p:cNvPr id="3" name="Text Placeholder 2"/>
          <p:cNvSpPr>
            <a:spLocks noGrp="1"/>
          </p:cNvSpPr>
          <p:nvPr>
            <p:ph type="body" idx="1"/>
          </p:nvPr>
        </p:nvSpPr>
        <p:spPr>
          <a:xfrm>
            <a:off x="870082" y="5200650"/>
            <a:ext cx="7830741" cy="960120"/>
          </a:xfrm>
        </p:spPr>
        <p:txBody>
          <a:bodyPr anchor="t" anchorCtr="0">
            <a:normAutofit/>
          </a:bodyPr>
          <a:lstStyle>
            <a:lvl1pPr marL="0" indent="0">
              <a:buNone/>
              <a:defRPr sz="2940">
                <a:solidFill>
                  <a:schemeClr val="tx2"/>
                </a:solidFill>
              </a:defRPr>
            </a:lvl1pPr>
            <a:lvl2pPr marL="480060" indent="0">
              <a:buNone/>
              <a:defRPr sz="1890">
                <a:solidFill>
                  <a:schemeClr val="tx1">
                    <a:tint val="75000"/>
                  </a:schemeClr>
                </a:solidFill>
              </a:defRPr>
            </a:lvl2pPr>
            <a:lvl3pPr marL="960120" indent="0">
              <a:buNone/>
              <a:defRPr sz="1680">
                <a:solidFill>
                  <a:schemeClr val="tx1">
                    <a:tint val="75000"/>
                  </a:schemeClr>
                </a:solidFill>
              </a:defRPr>
            </a:lvl3pPr>
            <a:lvl4pPr marL="1440180" indent="0">
              <a:buNone/>
              <a:defRPr sz="1470">
                <a:solidFill>
                  <a:schemeClr val="tx1">
                    <a:tint val="75000"/>
                  </a:schemeClr>
                </a:solidFill>
              </a:defRPr>
            </a:lvl4pPr>
            <a:lvl5pPr marL="1920240" indent="0">
              <a:buNone/>
              <a:defRPr sz="1470">
                <a:solidFill>
                  <a:schemeClr val="tx1">
                    <a:tint val="75000"/>
                  </a:schemeClr>
                </a:solidFill>
              </a:defRPr>
            </a:lvl5pPr>
            <a:lvl6pPr marL="2400300" indent="0">
              <a:buNone/>
              <a:defRPr sz="1470">
                <a:solidFill>
                  <a:schemeClr val="tx1">
                    <a:tint val="75000"/>
                  </a:schemeClr>
                </a:solidFill>
              </a:defRPr>
            </a:lvl6pPr>
            <a:lvl7pPr marL="2880360" indent="0">
              <a:buNone/>
              <a:defRPr sz="1470">
                <a:solidFill>
                  <a:schemeClr val="tx1">
                    <a:tint val="75000"/>
                  </a:schemeClr>
                </a:solidFill>
              </a:defRPr>
            </a:lvl7pPr>
            <a:lvl8pPr marL="3360420" indent="0">
              <a:buNone/>
              <a:defRPr sz="1470">
                <a:solidFill>
                  <a:schemeClr val="tx1">
                    <a:tint val="75000"/>
                  </a:schemeClr>
                </a:solidFill>
              </a:defRPr>
            </a:lvl8pPr>
            <a:lvl9pPr marL="3840480" indent="0">
              <a:buNone/>
              <a:defRPr sz="147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
        <p:nvSpPr>
          <p:cNvPr id="8" name="Rectangle 7"/>
          <p:cNvSpPr/>
          <p:nvPr/>
        </p:nvSpPr>
        <p:spPr>
          <a:xfrm>
            <a:off x="887484" y="6480810"/>
            <a:ext cx="8613815" cy="28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19115075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re et texte sur contenu">
    <p:spTree>
      <p:nvGrpSpPr>
        <p:cNvPr id="1" name=""/>
        <p:cNvGrpSpPr/>
        <p:nvPr/>
      </p:nvGrpSpPr>
      <p:grpSpPr>
        <a:xfrm>
          <a:off x="0" y="0"/>
          <a:ext cx="0" cy="0"/>
          <a:chOff x="0" y="0"/>
          <a:chExt cx="0" cy="0"/>
        </a:xfrm>
      </p:grpSpPr>
      <p:sp>
        <p:nvSpPr>
          <p:cNvPr id="2" name="Titre 1"/>
          <p:cNvSpPr>
            <a:spLocks noGrp="1"/>
          </p:cNvSpPr>
          <p:nvPr>
            <p:ph type="title"/>
          </p:nvPr>
        </p:nvSpPr>
        <p:spPr>
          <a:xfrm>
            <a:off x="522288" y="288925"/>
            <a:ext cx="9396412" cy="120015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522288" y="1679575"/>
            <a:ext cx="9396412" cy="23002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2288" y="4132263"/>
            <a:ext cx="9396412" cy="2300287"/>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p:txBody>
          <a:bodyPr/>
          <a:lstStyle>
            <a:lvl1pPr>
              <a:defRPr/>
            </a:lvl1pPr>
          </a:lstStyle>
          <a:p>
            <a:pPr>
              <a:defRPr/>
            </a:pPr>
            <a:endParaRPr lang="fr-FR"/>
          </a:p>
        </p:txBody>
      </p:sp>
      <p:sp>
        <p:nvSpPr>
          <p:cNvPr id="6" name="Rectangle 5"/>
          <p:cNvSpPr>
            <a:spLocks noGrp="1" noChangeArrowheads="1"/>
          </p:cNvSpPr>
          <p:nvPr>
            <p:ph type="ftr" sz="quarter" idx="11"/>
          </p:nvPr>
        </p:nvSpPr>
        <p:spPr/>
        <p:txBody>
          <a:bodyPr/>
          <a:lstStyle>
            <a:lvl1pPr>
              <a:defRPr/>
            </a:lvl1pPr>
          </a:lstStyle>
          <a:p>
            <a:pPr>
              <a:defRPr/>
            </a:pPr>
            <a:endParaRPr lang="fr-FR"/>
          </a:p>
        </p:txBody>
      </p:sp>
      <p:sp>
        <p:nvSpPr>
          <p:cNvPr id="7" name="Rectangle 6"/>
          <p:cNvSpPr>
            <a:spLocks noGrp="1" noChangeArrowheads="1"/>
          </p:cNvSpPr>
          <p:nvPr>
            <p:ph type="sldNum" sz="quarter" idx="12"/>
          </p:nvPr>
        </p:nvSpPr>
        <p:spPr/>
        <p:txBody>
          <a:bodyPr/>
          <a:lstStyle>
            <a:lvl1pPr>
              <a:defRPr/>
            </a:lvl1pPr>
          </a:lstStyle>
          <a:p>
            <a:pPr>
              <a:defRPr/>
            </a:pPr>
            <a:fld id="{32AFDB05-56C9-4F86-9BF5-C4033D9D05FB}" type="slidenum">
              <a:rPr lang="fr-FR"/>
              <a:pPr>
                <a:defRPr/>
              </a:pPr>
              <a:t>‹N°›</a:t>
            </a:fld>
            <a:endParaRPr lang="fr-FR" dirty="0"/>
          </a:p>
        </p:txBody>
      </p:sp>
    </p:spTree>
    <p:extLst>
      <p:ext uri="{BB962C8B-B14F-4D97-AF65-F5344CB8AC3E}">
        <p14:creationId xmlns:p14="http://schemas.microsoft.com/office/powerpoint/2010/main" val="53111033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870082" y="640081"/>
            <a:ext cx="4176395" cy="3955694"/>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307502" y="640081"/>
            <a:ext cx="4176395" cy="3955694"/>
          </a:xfrm>
        </p:spPr>
        <p:txBody>
          <a:bodyPr/>
          <a:lstStyle>
            <a:lvl1pPr>
              <a:defRPr sz="2940"/>
            </a:lvl1pPr>
            <a:lvl2pPr>
              <a:defRPr sz="2520"/>
            </a:lvl2pPr>
            <a:lvl3pPr>
              <a:defRPr sz="2100"/>
            </a:lvl3pPr>
            <a:lvl4pPr>
              <a:defRPr sz="1890"/>
            </a:lvl4pPr>
            <a:lvl5pPr>
              <a:defRPr sz="1890"/>
            </a:lvl5pPr>
            <a:lvl6pPr>
              <a:defRPr sz="1890"/>
            </a:lvl6pPr>
            <a:lvl7pPr>
              <a:defRPr sz="1890"/>
            </a:lvl7pPr>
            <a:lvl8pPr>
              <a:defRPr sz="1890"/>
            </a:lvl8pPr>
            <a:lvl9pPr>
              <a:defRPr sz="189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Date Placeholder 4"/>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6" name="Footer Placeholder 5"/>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7" name="Slide Number Placeholder 6"/>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198865515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866602" y="640080"/>
            <a:ext cx="4176395" cy="671750"/>
          </a:xfrm>
        </p:spPr>
        <p:txBody>
          <a:bodyPr anchor="b">
            <a:noAutofit/>
          </a:bodyPr>
          <a:lstStyle>
            <a:lvl1pPr marL="0" indent="0">
              <a:buNone/>
              <a:defRPr sz="2940" b="0">
                <a:latin typeface="+mj-lt"/>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smtClean="0"/>
              <a:t>Modifiez les styles du texte du masque</a:t>
            </a:r>
          </a:p>
        </p:txBody>
      </p:sp>
      <p:sp>
        <p:nvSpPr>
          <p:cNvPr id="4" name="Content Placeholder 3"/>
          <p:cNvSpPr>
            <a:spLocks noGrp="1"/>
          </p:cNvSpPr>
          <p:nvPr>
            <p:ph sz="half" idx="2"/>
          </p:nvPr>
        </p:nvSpPr>
        <p:spPr>
          <a:xfrm>
            <a:off x="866602" y="1395727"/>
            <a:ext cx="4176395" cy="3200400"/>
          </a:xfrm>
        </p:spPr>
        <p:txBody>
          <a:bodyPr anchor="t" anchorCtr="0"/>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304022" y="640080"/>
            <a:ext cx="4176395" cy="671750"/>
          </a:xfrm>
        </p:spPr>
        <p:txBody>
          <a:bodyPr anchor="b">
            <a:noAutofit/>
          </a:bodyPr>
          <a:lstStyle>
            <a:lvl1pPr marL="0" indent="0">
              <a:buNone/>
              <a:defRPr sz="2940" b="0">
                <a:latin typeface="+mj-lt"/>
              </a:defRPr>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smtClean="0"/>
              <a:t>Modifiez les styles du texte du masque</a:t>
            </a:r>
          </a:p>
        </p:txBody>
      </p:sp>
      <p:sp>
        <p:nvSpPr>
          <p:cNvPr id="6" name="Content Placeholder 5"/>
          <p:cNvSpPr>
            <a:spLocks noGrp="1"/>
          </p:cNvSpPr>
          <p:nvPr>
            <p:ph sz="quarter" idx="4"/>
          </p:nvPr>
        </p:nvSpPr>
        <p:spPr>
          <a:xfrm>
            <a:off x="5304022" y="1395727"/>
            <a:ext cx="4176395" cy="3200400"/>
          </a:xfrm>
        </p:spPr>
        <p:txBody>
          <a:bodyPr anchor="t" anchorCtr="0"/>
          <a:lstStyle>
            <a:lvl1pPr>
              <a:defRPr sz="2520"/>
            </a:lvl1pPr>
            <a:lvl2pPr>
              <a:defRPr sz="2100"/>
            </a:lvl2pPr>
            <a:lvl3pPr>
              <a:defRPr sz="1890"/>
            </a:lvl3pPr>
            <a:lvl4pPr>
              <a:defRPr sz="1680"/>
            </a:lvl4pPr>
            <a:lvl5pPr>
              <a:defRPr sz="1680"/>
            </a:lvl5pPr>
            <a:lvl6pPr>
              <a:defRPr sz="1680"/>
            </a:lvl6pPr>
            <a:lvl7pPr>
              <a:defRPr sz="1680"/>
            </a:lvl7pPr>
            <a:lvl8pPr>
              <a:defRPr sz="1680"/>
            </a:lvl8pPr>
            <a:lvl9pPr>
              <a:defRPr sz="168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8" name="Footer Placeholder 7"/>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9" name="Slide Number Placeholder 8"/>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cxnSp>
        <p:nvCxnSpPr>
          <p:cNvPr id="11" name="Straight Connector 10"/>
          <p:cNvCxnSpPr/>
          <p:nvPr/>
        </p:nvCxnSpPr>
        <p:spPr>
          <a:xfrm>
            <a:off x="866602" y="1311830"/>
            <a:ext cx="4176395" cy="16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304022" y="1311830"/>
            <a:ext cx="4176395" cy="16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974565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4" name="Footer Placeholder 3"/>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5" name="Slide Number Placeholder 4"/>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9960764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3" name="Footer Placeholder 2"/>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4" name="Slide Number Placeholder 3"/>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411175295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70082" y="4800600"/>
            <a:ext cx="7747213" cy="1680210"/>
          </a:xfrm>
        </p:spPr>
        <p:txBody>
          <a:bodyPr anchor="b">
            <a:normAutofit/>
          </a:bodyPr>
          <a:lstStyle>
            <a:lvl1pPr algn="l">
              <a:defRPr sz="5670" b="0"/>
            </a:lvl1pPr>
          </a:lstStyle>
          <a:p>
            <a:r>
              <a:rPr lang="fr-FR" smtClean="0"/>
              <a:t>Modifiez le style du titre</a:t>
            </a:r>
            <a:endParaRPr lang="en-US"/>
          </a:p>
        </p:txBody>
      </p:sp>
      <p:sp>
        <p:nvSpPr>
          <p:cNvPr id="3" name="Content Placeholder 2"/>
          <p:cNvSpPr>
            <a:spLocks noGrp="1"/>
          </p:cNvSpPr>
          <p:nvPr>
            <p:ph idx="1"/>
          </p:nvPr>
        </p:nvSpPr>
        <p:spPr>
          <a:xfrm>
            <a:off x="4237216" y="480061"/>
            <a:ext cx="5246681" cy="4320539"/>
          </a:xfrm>
        </p:spPr>
        <p:txBody>
          <a:bodyPr/>
          <a:lstStyle>
            <a:lvl1pPr>
              <a:defRPr sz="2520"/>
            </a:lvl1pPr>
            <a:lvl2pPr>
              <a:defRPr sz="2310"/>
            </a:lvl2pPr>
            <a:lvl3pPr>
              <a:defRPr sz="2100"/>
            </a:lvl3pPr>
            <a:lvl4pPr>
              <a:defRPr sz="1890"/>
            </a:lvl4pPr>
            <a:lvl5pPr>
              <a:defRPr sz="189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870084" y="480060"/>
            <a:ext cx="3052889" cy="4320540"/>
          </a:xfrm>
        </p:spPr>
        <p:txBody>
          <a:bodyPr>
            <a:normAutofit/>
          </a:bodyPr>
          <a:lstStyle>
            <a:lvl1pPr marL="0" indent="0">
              <a:buNone/>
              <a:defRPr sz="2205">
                <a:solidFill>
                  <a:schemeClr val="tx2"/>
                </a:solidFill>
              </a:defRPr>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6" name="Footer Placeholder 5"/>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7" name="Slide Number Placeholder 6"/>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cxnSp>
        <p:nvCxnSpPr>
          <p:cNvPr id="10" name="Straight Connector 9"/>
          <p:cNvCxnSpPr/>
          <p:nvPr/>
        </p:nvCxnSpPr>
        <p:spPr>
          <a:xfrm rot="5400000">
            <a:off x="2090044" y="2640257"/>
            <a:ext cx="4000500" cy="1813"/>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75716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66602" y="4800600"/>
            <a:ext cx="7747213" cy="1680210"/>
          </a:xfrm>
        </p:spPr>
        <p:txBody>
          <a:bodyPr anchor="b">
            <a:normAutofit/>
          </a:bodyPr>
          <a:lstStyle>
            <a:lvl1pPr algn="l">
              <a:defRPr sz="5670" b="0"/>
            </a:lvl1pPr>
          </a:lstStyle>
          <a:p>
            <a:r>
              <a:rPr lang="fr-FR" smtClean="0"/>
              <a:t>Modifiez le style du titre</a:t>
            </a:r>
            <a:endParaRPr lang="en-US" dirty="0"/>
          </a:p>
        </p:txBody>
      </p:sp>
      <p:sp>
        <p:nvSpPr>
          <p:cNvPr id="3" name="Picture Placeholder 2"/>
          <p:cNvSpPr>
            <a:spLocks noGrp="1"/>
          </p:cNvSpPr>
          <p:nvPr>
            <p:ph type="pic" idx="1"/>
          </p:nvPr>
        </p:nvSpPr>
        <p:spPr>
          <a:xfrm>
            <a:off x="887484" y="480060"/>
            <a:ext cx="8613815" cy="3040380"/>
          </a:xfrm>
          <a:ln w="6350">
            <a:solidFill>
              <a:schemeClr val="tx2"/>
            </a:solidFill>
          </a:ln>
        </p:spPr>
        <p:txBody>
          <a:bodyPr/>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971012" y="3680460"/>
            <a:ext cx="8439799" cy="845105"/>
          </a:xfrm>
        </p:spPr>
        <p:txBody>
          <a:bodyPr anchor="t" anchorCtr="0">
            <a:normAutofit/>
          </a:bodyPr>
          <a:lstStyle>
            <a:lvl1pPr marL="0" indent="0">
              <a:buNone/>
              <a:defRPr sz="1890"/>
            </a:lvl1pPr>
            <a:lvl2pPr marL="480060" indent="0">
              <a:buNone/>
              <a:defRPr sz="1260"/>
            </a:lvl2pPr>
            <a:lvl3pPr marL="960120" indent="0">
              <a:buNone/>
              <a:defRPr sz="1050"/>
            </a:lvl3pPr>
            <a:lvl4pPr marL="1440180" indent="0">
              <a:buNone/>
              <a:defRPr sz="945"/>
            </a:lvl4pPr>
            <a:lvl5pPr marL="1920240" indent="0">
              <a:buNone/>
              <a:defRPr sz="945"/>
            </a:lvl5pPr>
            <a:lvl6pPr marL="2400300" indent="0">
              <a:buNone/>
              <a:defRPr sz="945"/>
            </a:lvl6pPr>
            <a:lvl7pPr marL="2880360" indent="0">
              <a:buNone/>
              <a:defRPr sz="945"/>
            </a:lvl7pPr>
            <a:lvl8pPr marL="3360420" indent="0">
              <a:buNone/>
              <a:defRPr sz="945"/>
            </a:lvl8pPr>
            <a:lvl9pPr marL="3840480" indent="0">
              <a:buNone/>
              <a:defRPr sz="945"/>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6" name="Footer Placeholder 5"/>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7" name="Slide Number Placeholder 6"/>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6908932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044099" y="720090"/>
            <a:ext cx="8265782" cy="408051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69389115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082" y="720092"/>
            <a:ext cx="2088198" cy="5680709"/>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2958280" y="720091"/>
            <a:ext cx="6525618" cy="5120640"/>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11"/>
          </p:nvPr>
        </p:nvSpPr>
        <p:spPr/>
        <p:txBody>
          <a:body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12"/>
          </p:nvPr>
        </p:nvSpPr>
        <p:spPr/>
        <p:txBody>
          <a:body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Tree>
    <p:extLst>
      <p:ext uri="{BB962C8B-B14F-4D97-AF65-F5344CB8AC3E}">
        <p14:creationId xmlns:p14="http://schemas.microsoft.com/office/powerpoint/2010/main" val="38765478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05124" y="1178481"/>
            <a:ext cx="7830741" cy="2506980"/>
          </a:xfrm>
        </p:spPr>
        <p:txBody>
          <a:bodyPr anchor="b"/>
          <a:lstStyle>
            <a:lvl1pPr algn="ctr">
              <a:defRPr sz="5138"/>
            </a:lvl1pPr>
          </a:lstStyle>
          <a:p>
            <a:r>
              <a:rPr lang="fr-FR" smtClean="0"/>
              <a:t>Modifiez le style du titre</a:t>
            </a:r>
            <a:endParaRPr lang="fr-FR"/>
          </a:p>
        </p:txBody>
      </p:sp>
      <p:sp>
        <p:nvSpPr>
          <p:cNvPr id="3" name="Sous-titre 2"/>
          <p:cNvSpPr>
            <a:spLocks noGrp="1"/>
          </p:cNvSpPr>
          <p:nvPr>
            <p:ph type="subTitle" idx="1"/>
          </p:nvPr>
        </p:nvSpPr>
        <p:spPr>
          <a:xfrm>
            <a:off x="1305124" y="3782140"/>
            <a:ext cx="7830741" cy="1738550"/>
          </a:xfrm>
        </p:spPr>
        <p:txBody>
          <a:bodyPr/>
          <a:lstStyle>
            <a:lvl1pPr marL="0" indent="0" algn="ctr">
              <a:buNone/>
              <a:defRPr sz="2055"/>
            </a:lvl1pPr>
            <a:lvl2pPr marL="391546" indent="0" algn="ctr">
              <a:buNone/>
              <a:defRPr sz="1713"/>
            </a:lvl2pPr>
            <a:lvl3pPr marL="783092" indent="0" algn="ctr">
              <a:buNone/>
              <a:defRPr sz="1542"/>
            </a:lvl3pPr>
            <a:lvl4pPr marL="1174638" indent="0" algn="ctr">
              <a:buNone/>
              <a:defRPr sz="1370"/>
            </a:lvl4pPr>
            <a:lvl5pPr marL="1566184" indent="0" algn="ctr">
              <a:buNone/>
              <a:defRPr sz="1370"/>
            </a:lvl5pPr>
            <a:lvl6pPr marL="1957730" indent="0" algn="ctr">
              <a:buNone/>
              <a:defRPr sz="1370"/>
            </a:lvl6pPr>
            <a:lvl7pPr marL="2349276" indent="0" algn="ctr">
              <a:buNone/>
              <a:defRPr sz="1370"/>
            </a:lvl7pPr>
            <a:lvl8pPr marL="2740823" indent="0" algn="ctr">
              <a:buNone/>
              <a:defRPr sz="1370"/>
            </a:lvl8pPr>
            <a:lvl9pPr marL="3132369" indent="0" algn="ctr">
              <a:buNone/>
              <a:defRPr sz="137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54862805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242144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22288" y="288925"/>
            <a:ext cx="9396412" cy="120015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522288" y="1679575"/>
            <a:ext cx="9396412" cy="4752975"/>
          </a:xfrm>
        </p:spPr>
        <p:txBody>
          <a:bodyPr rtlCol="0">
            <a:normAutofit/>
          </a:bodyPr>
          <a:lstStyle/>
          <a:p>
            <a:pPr lvl="0"/>
            <a:endParaRPr lang="fr-FR" noProof="0" dirty="0" smtClean="0"/>
          </a:p>
        </p:txBody>
      </p:sp>
      <p:sp>
        <p:nvSpPr>
          <p:cNvPr id="4" name="Rectangle 4"/>
          <p:cNvSpPr>
            <a:spLocks noGrp="1" noChangeArrowheads="1"/>
          </p:cNvSpPr>
          <p:nvPr>
            <p:ph type="dt" sz="half" idx="10"/>
          </p:nvPr>
        </p:nvSpPr>
        <p:spPr/>
        <p:txBody>
          <a:bodyPr/>
          <a:lstStyle>
            <a:lvl1pPr>
              <a:defRPr/>
            </a:lvl1pPr>
          </a:lstStyle>
          <a:p>
            <a:pPr>
              <a:defRPr/>
            </a:pPr>
            <a:endParaRPr lang="fr-FR"/>
          </a:p>
        </p:txBody>
      </p:sp>
      <p:sp>
        <p:nvSpPr>
          <p:cNvPr id="5" name="Rectangle 5"/>
          <p:cNvSpPr>
            <a:spLocks noGrp="1" noChangeArrowheads="1"/>
          </p:cNvSpPr>
          <p:nvPr>
            <p:ph type="ftr" sz="quarter" idx="11"/>
          </p:nvPr>
        </p:nvSpPr>
        <p:spPr/>
        <p:txBody>
          <a:bodyPr/>
          <a:lstStyle>
            <a:lvl1pPr>
              <a:defRPr/>
            </a:lvl1pPr>
          </a:lstStyle>
          <a:p>
            <a:pPr>
              <a:defRPr/>
            </a:pPr>
            <a:endParaRPr lang="fr-FR"/>
          </a:p>
        </p:txBody>
      </p:sp>
      <p:sp>
        <p:nvSpPr>
          <p:cNvPr id="6" name="Rectangle 6"/>
          <p:cNvSpPr>
            <a:spLocks noGrp="1" noChangeArrowheads="1"/>
          </p:cNvSpPr>
          <p:nvPr>
            <p:ph type="sldNum" sz="quarter" idx="12"/>
          </p:nvPr>
        </p:nvSpPr>
        <p:spPr/>
        <p:txBody>
          <a:bodyPr/>
          <a:lstStyle>
            <a:lvl1pPr>
              <a:defRPr/>
            </a:lvl1pPr>
          </a:lstStyle>
          <a:p>
            <a:pPr>
              <a:defRPr/>
            </a:pPr>
            <a:fld id="{61B30004-F221-48BD-9ACD-10C7F98194FE}" type="slidenum">
              <a:rPr lang="fr-FR"/>
              <a:pPr>
                <a:defRPr/>
              </a:pPr>
              <a:t>‹N°›</a:t>
            </a:fld>
            <a:endParaRPr lang="fr-FR" dirty="0"/>
          </a:p>
        </p:txBody>
      </p:sp>
    </p:spTree>
    <p:extLst>
      <p:ext uri="{BB962C8B-B14F-4D97-AF65-F5344CB8AC3E}">
        <p14:creationId xmlns:p14="http://schemas.microsoft.com/office/powerpoint/2010/main" val="29078975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12380" y="1795225"/>
            <a:ext cx="9005352" cy="2995374"/>
          </a:xfrm>
        </p:spPr>
        <p:txBody>
          <a:bodyPr anchor="b"/>
          <a:lstStyle>
            <a:lvl1pPr>
              <a:defRPr sz="5138"/>
            </a:lvl1pPr>
          </a:lstStyle>
          <a:p>
            <a:r>
              <a:rPr lang="fr-FR" smtClean="0"/>
              <a:t>Modifiez le style du titre</a:t>
            </a:r>
            <a:endParaRPr lang="fr-FR"/>
          </a:p>
        </p:txBody>
      </p:sp>
      <p:sp>
        <p:nvSpPr>
          <p:cNvPr id="3" name="Espace réservé du texte 2"/>
          <p:cNvSpPr>
            <a:spLocks noGrp="1"/>
          </p:cNvSpPr>
          <p:nvPr>
            <p:ph type="body" idx="1"/>
          </p:nvPr>
        </p:nvSpPr>
        <p:spPr>
          <a:xfrm>
            <a:off x="712380" y="4818937"/>
            <a:ext cx="9005352" cy="1575196"/>
          </a:xfrm>
        </p:spPr>
        <p:txBody>
          <a:bodyPr/>
          <a:lstStyle>
            <a:lvl1pPr marL="0" indent="0">
              <a:buNone/>
              <a:defRPr sz="2055">
                <a:solidFill>
                  <a:schemeClr val="tx1">
                    <a:tint val="75000"/>
                  </a:schemeClr>
                </a:solidFill>
              </a:defRPr>
            </a:lvl1pPr>
            <a:lvl2pPr marL="391546" indent="0">
              <a:buNone/>
              <a:defRPr sz="1713">
                <a:solidFill>
                  <a:schemeClr val="tx1">
                    <a:tint val="75000"/>
                  </a:schemeClr>
                </a:solidFill>
              </a:defRPr>
            </a:lvl2pPr>
            <a:lvl3pPr marL="783092" indent="0">
              <a:buNone/>
              <a:defRPr sz="1542">
                <a:solidFill>
                  <a:schemeClr val="tx1">
                    <a:tint val="75000"/>
                  </a:schemeClr>
                </a:solidFill>
              </a:defRPr>
            </a:lvl3pPr>
            <a:lvl4pPr marL="1174638" indent="0">
              <a:buNone/>
              <a:defRPr sz="1370">
                <a:solidFill>
                  <a:schemeClr val="tx1">
                    <a:tint val="75000"/>
                  </a:schemeClr>
                </a:solidFill>
              </a:defRPr>
            </a:lvl4pPr>
            <a:lvl5pPr marL="1566184" indent="0">
              <a:buNone/>
              <a:defRPr sz="1370">
                <a:solidFill>
                  <a:schemeClr val="tx1">
                    <a:tint val="75000"/>
                  </a:schemeClr>
                </a:solidFill>
              </a:defRPr>
            </a:lvl5pPr>
            <a:lvl6pPr marL="1957730" indent="0">
              <a:buNone/>
              <a:defRPr sz="1370">
                <a:solidFill>
                  <a:schemeClr val="tx1">
                    <a:tint val="75000"/>
                  </a:schemeClr>
                </a:solidFill>
              </a:defRPr>
            </a:lvl6pPr>
            <a:lvl7pPr marL="2349276" indent="0">
              <a:buNone/>
              <a:defRPr sz="1370">
                <a:solidFill>
                  <a:schemeClr val="tx1">
                    <a:tint val="75000"/>
                  </a:schemeClr>
                </a:solidFill>
              </a:defRPr>
            </a:lvl7pPr>
            <a:lvl8pPr marL="2740823" indent="0">
              <a:buNone/>
              <a:defRPr sz="1370">
                <a:solidFill>
                  <a:schemeClr val="tx1">
                    <a:tint val="75000"/>
                  </a:schemeClr>
                </a:solidFill>
              </a:defRPr>
            </a:lvl8pPr>
            <a:lvl9pPr marL="3132369" indent="0">
              <a:buNone/>
              <a:defRPr sz="137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94626846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717818" y="1916906"/>
            <a:ext cx="4437420" cy="456890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85750" y="1916906"/>
            <a:ext cx="4437420" cy="456890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2809055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19178" y="383382"/>
            <a:ext cx="9005352" cy="1391841"/>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719178" y="1765221"/>
            <a:ext cx="4417027" cy="865108"/>
          </a:xfrm>
        </p:spPr>
        <p:txBody>
          <a:bodyPr anchor="b"/>
          <a:lstStyle>
            <a:lvl1pPr marL="0" indent="0">
              <a:buNone/>
              <a:defRPr sz="2055" b="1"/>
            </a:lvl1pPr>
            <a:lvl2pPr marL="391546" indent="0">
              <a:buNone/>
              <a:defRPr sz="1713"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smtClean="0"/>
              <a:t>Modifier les styles du texte du masque</a:t>
            </a:r>
          </a:p>
        </p:txBody>
      </p:sp>
      <p:sp>
        <p:nvSpPr>
          <p:cNvPr id="4" name="Espace réservé du contenu 3"/>
          <p:cNvSpPr>
            <a:spLocks noGrp="1"/>
          </p:cNvSpPr>
          <p:nvPr>
            <p:ph sz="half" idx="2"/>
          </p:nvPr>
        </p:nvSpPr>
        <p:spPr>
          <a:xfrm>
            <a:off x="719178" y="2630329"/>
            <a:ext cx="4417027" cy="386881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85750" y="1765221"/>
            <a:ext cx="4438780" cy="865108"/>
          </a:xfrm>
        </p:spPr>
        <p:txBody>
          <a:bodyPr anchor="b"/>
          <a:lstStyle>
            <a:lvl1pPr marL="0" indent="0">
              <a:buNone/>
              <a:defRPr sz="2055" b="1"/>
            </a:lvl1pPr>
            <a:lvl2pPr marL="391546" indent="0">
              <a:buNone/>
              <a:defRPr sz="1713"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smtClean="0"/>
              <a:t>Modifier les styles du texte du masque</a:t>
            </a:r>
          </a:p>
        </p:txBody>
      </p:sp>
      <p:sp>
        <p:nvSpPr>
          <p:cNvPr id="6" name="Espace réservé du contenu 5"/>
          <p:cNvSpPr>
            <a:spLocks noGrp="1"/>
          </p:cNvSpPr>
          <p:nvPr>
            <p:ph sz="quarter" idx="4"/>
          </p:nvPr>
        </p:nvSpPr>
        <p:spPr>
          <a:xfrm>
            <a:off x="5285750" y="2630329"/>
            <a:ext cx="4438780" cy="386881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8" name="Espace réservé du pied de page 7"/>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9" name="Espace réservé du numéro de diapositive 8"/>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77067181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4" name="Espace réservé du pied de page 3"/>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5" name="Espace réservé du numéro de diapositive 4"/>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68897524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3" name="Espace réservé du pied de page 2"/>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4" name="Espace réservé du numéro de diapositive 3"/>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76090174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9178" y="480060"/>
            <a:ext cx="3367490" cy="1680210"/>
          </a:xfrm>
        </p:spPr>
        <p:txBody>
          <a:bodyPr anchor="b"/>
          <a:lstStyle>
            <a:lvl1pPr>
              <a:defRPr sz="2740"/>
            </a:lvl1pPr>
          </a:lstStyle>
          <a:p>
            <a:r>
              <a:rPr lang="fr-FR" smtClean="0"/>
              <a:t>Modifiez le style du titre</a:t>
            </a:r>
            <a:endParaRPr lang="fr-FR"/>
          </a:p>
        </p:txBody>
      </p:sp>
      <p:sp>
        <p:nvSpPr>
          <p:cNvPr id="3" name="Espace réservé du contenu 2"/>
          <p:cNvSpPr>
            <a:spLocks noGrp="1"/>
          </p:cNvSpPr>
          <p:nvPr>
            <p:ph idx="1"/>
          </p:nvPr>
        </p:nvSpPr>
        <p:spPr>
          <a:xfrm>
            <a:off x="4438780" y="1036797"/>
            <a:ext cx="5285750" cy="5117306"/>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19178" y="2160270"/>
            <a:ext cx="3367490" cy="4002167"/>
          </a:xfrm>
        </p:spPr>
        <p:txBody>
          <a:bodyPr/>
          <a:lstStyle>
            <a:lvl1pPr marL="0" indent="0">
              <a:buNone/>
              <a:defRPr sz="1370"/>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9735902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9178" y="480060"/>
            <a:ext cx="3367490" cy="1680210"/>
          </a:xfrm>
        </p:spPr>
        <p:txBody>
          <a:bodyPr anchor="b"/>
          <a:lstStyle>
            <a:lvl1pPr>
              <a:defRPr sz="2740"/>
            </a:lvl1pPr>
          </a:lstStyle>
          <a:p>
            <a:r>
              <a:rPr lang="fr-FR" smtClean="0"/>
              <a:t>Modifiez le style du titre</a:t>
            </a:r>
            <a:endParaRPr lang="fr-FR"/>
          </a:p>
        </p:txBody>
      </p:sp>
      <p:sp>
        <p:nvSpPr>
          <p:cNvPr id="3" name="Espace réservé pour une image  2"/>
          <p:cNvSpPr>
            <a:spLocks noGrp="1"/>
          </p:cNvSpPr>
          <p:nvPr>
            <p:ph type="pic" idx="1"/>
          </p:nvPr>
        </p:nvSpPr>
        <p:spPr>
          <a:xfrm>
            <a:off x="4438780" y="1036797"/>
            <a:ext cx="5285750" cy="5117306"/>
          </a:xfrm>
        </p:spPr>
        <p:txBody>
          <a:bodyPr/>
          <a:lstStyle>
            <a:lvl1pPr marL="0" indent="0">
              <a:buNone/>
              <a:defRPr sz="2740"/>
            </a:lvl1pPr>
            <a:lvl2pPr marL="391546" indent="0">
              <a:buNone/>
              <a:defRPr sz="2398"/>
            </a:lvl2pPr>
            <a:lvl3pPr marL="783092" indent="0">
              <a:buNone/>
              <a:defRPr sz="2055"/>
            </a:lvl3pPr>
            <a:lvl4pPr marL="1174638" indent="0">
              <a:buNone/>
              <a:defRPr sz="1713"/>
            </a:lvl4pPr>
            <a:lvl5pPr marL="1566184" indent="0">
              <a:buNone/>
              <a:defRPr sz="1713"/>
            </a:lvl5pPr>
            <a:lvl6pPr marL="1957730" indent="0">
              <a:buNone/>
              <a:defRPr sz="1713"/>
            </a:lvl6pPr>
            <a:lvl7pPr marL="2349276" indent="0">
              <a:buNone/>
              <a:defRPr sz="1713"/>
            </a:lvl7pPr>
            <a:lvl8pPr marL="2740823" indent="0">
              <a:buNone/>
              <a:defRPr sz="1713"/>
            </a:lvl8pPr>
            <a:lvl9pPr marL="3132369" indent="0">
              <a:buNone/>
              <a:defRPr sz="1713"/>
            </a:lvl9pPr>
          </a:lstStyle>
          <a:p>
            <a:endParaRPr lang="fr-FR"/>
          </a:p>
        </p:txBody>
      </p:sp>
      <p:sp>
        <p:nvSpPr>
          <p:cNvPr id="4" name="Espace réservé du texte 3"/>
          <p:cNvSpPr>
            <a:spLocks noGrp="1"/>
          </p:cNvSpPr>
          <p:nvPr>
            <p:ph type="body" sz="half" idx="2"/>
          </p:nvPr>
        </p:nvSpPr>
        <p:spPr>
          <a:xfrm>
            <a:off x="719178" y="2160270"/>
            <a:ext cx="3367490" cy="4002167"/>
          </a:xfrm>
        </p:spPr>
        <p:txBody>
          <a:bodyPr/>
          <a:lstStyle>
            <a:lvl1pPr marL="0" indent="0">
              <a:buNone/>
              <a:defRPr sz="1370"/>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3117517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32232162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71832" y="383381"/>
            <a:ext cx="2251338" cy="6102430"/>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717818" y="383381"/>
            <a:ext cx="6623502" cy="610243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p:cNvSpPr>
            <a:spLocks noGrp="1"/>
          </p:cNvSpPr>
          <p:nvPr>
            <p:ph type="sldNum" sz="quarter" idx="12"/>
          </p:nvPr>
        </p:nvSpPr>
        <p:spPr/>
        <p:txBody>
          <a:body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31760085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C4AED-75FB-45FE-B832-FED0F2279EFE}"/>
              </a:ext>
            </a:extLst>
          </p:cNvPr>
          <p:cNvSpPr>
            <a:spLocks noGrp="1"/>
          </p:cNvSpPr>
          <p:nvPr>
            <p:ph type="ctrTitle"/>
          </p:nvPr>
        </p:nvSpPr>
        <p:spPr>
          <a:xfrm>
            <a:off x="1305124" y="1178481"/>
            <a:ext cx="7830741" cy="2506980"/>
          </a:xfrm>
        </p:spPr>
        <p:txBody>
          <a:bodyPr anchor="b"/>
          <a:lstStyle>
            <a:lvl1pPr algn="ctr">
              <a:defRPr sz="5138"/>
            </a:lvl1pPr>
          </a:lstStyle>
          <a:p>
            <a:r>
              <a:rPr lang="fr-FR"/>
              <a:t>Modifiez le style du titre</a:t>
            </a:r>
          </a:p>
        </p:txBody>
      </p:sp>
      <p:sp>
        <p:nvSpPr>
          <p:cNvPr id="3" name="Sous-titre 2">
            <a:extLst>
              <a:ext uri="{FF2B5EF4-FFF2-40B4-BE49-F238E27FC236}">
                <a16:creationId xmlns:a16="http://schemas.microsoft.com/office/drawing/2014/main" id="{D55A47B8-F8A2-451F-88D7-CA545DAAFA39}"/>
              </a:ext>
            </a:extLst>
          </p:cNvPr>
          <p:cNvSpPr>
            <a:spLocks noGrp="1"/>
          </p:cNvSpPr>
          <p:nvPr>
            <p:ph type="subTitle" idx="1"/>
          </p:nvPr>
        </p:nvSpPr>
        <p:spPr>
          <a:xfrm>
            <a:off x="1305124" y="3782140"/>
            <a:ext cx="7830741" cy="1738550"/>
          </a:xfrm>
        </p:spPr>
        <p:txBody>
          <a:bodyPr/>
          <a:lstStyle>
            <a:lvl1pPr marL="0" indent="0" algn="ctr">
              <a:buNone/>
              <a:defRPr sz="2055"/>
            </a:lvl1pPr>
            <a:lvl2pPr marL="391546" indent="0" algn="ctr">
              <a:buNone/>
              <a:defRPr sz="1713"/>
            </a:lvl2pPr>
            <a:lvl3pPr marL="783092" indent="0" algn="ctr">
              <a:buNone/>
              <a:defRPr sz="1542"/>
            </a:lvl3pPr>
            <a:lvl4pPr marL="1174638" indent="0" algn="ctr">
              <a:buNone/>
              <a:defRPr sz="1370"/>
            </a:lvl4pPr>
            <a:lvl5pPr marL="1566184" indent="0" algn="ctr">
              <a:buNone/>
              <a:defRPr sz="1370"/>
            </a:lvl5pPr>
            <a:lvl6pPr marL="1957730" indent="0" algn="ctr">
              <a:buNone/>
              <a:defRPr sz="1370"/>
            </a:lvl6pPr>
            <a:lvl7pPr marL="2349276" indent="0" algn="ctr">
              <a:buNone/>
              <a:defRPr sz="1370"/>
            </a:lvl7pPr>
            <a:lvl8pPr marL="2740823" indent="0" algn="ctr">
              <a:buNone/>
              <a:defRPr sz="1370"/>
            </a:lvl8pPr>
            <a:lvl9pPr marL="3132369" indent="0" algn="ctr">
              <a:buNone/>
              <a:defRPr sz="137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B960946-8A89-4F70-807F-1795D5496D4A}"/>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91B9930D-896F-467F-A6CF-7DB65775EA5A}"/>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F62A29F9-3152-4481-BACB-63269422F5D3}"/>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197215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re. Contenu et 2 contenus">
    <p:spTree>
      <p:nvGrpSpPr>
        <p:cNvPr id="1" name=""/>
        <p:cNvGrpSpPr/>
        <p:nvPr/>
      </p:nvGrpSpPr>
      <p:grpSpPr>
        <a:xfrm>
          <a:off x="0" y="0"/>
          <a:ext cx="0" cy="0"/>
          <a:chOff x="0" y="0"/>
          <a:chExt cx="0" cy="0"/>
        </a:xfrm>
      </p:grpSpPr>
      <p:sp>
        <p:nvSpPr>
          <p:cNvPr id="2" name="Titre 1"/>
          <p:cNvSpPr>
            <a:spLocks noGrp="1"/>
          </p:cNvSpPr>
          <p:nvPr>
            <p:ph type="title"/>
          </p:nvPr>
        </p:nvSpPr>
        <p:spPr>
          <a:xfrm>
            <a:off x="1044099" y="291704"/>
            <a:ext cx="8874840" cy="1200150"/>
          </a:xfr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044099" y="1680211"/>
            <a:ext cx="4350412" cy="475726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quarter" idx="2"/>
          </p:nvPr>
        </p:nvSpPr>
        <p:spPr>
          <a:xfrm>
            <a:off x="5568527" y="1680211"/>
            <a:ext cx="4350412" cy="229862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contenu 4"/>
          <p:cNvSpPr>
            <a:spLocks noGrp="1"/>
          </p:cNvSpPr>
          <p:nvPr>
            <p:ph sz="quarter" idx="3"/>
          </p:nvPr>
        </p:nvSpPr>
        <p:spPr>
          <a:xfrm>
            <a:off x="5568527" y="4138851"/>
            <a:ext cx="4350412" cy="229862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e la date 5"/>
          <p:cNvSpPr>
            <a:spLocks noGrp="1"/>
          </p:cNvSpPr>
          <p:nvPr>
            <p:ph type="dt" sz="half" idx="10"/>
          </p:nvPr>
        </p:nvSpPr>
        <p:spPr>
          <a:xfrm>
            <a:off x="1044575" y="6564313"/>
            <a:ext cx="2262188" cy="479425"/>
          </a:xfrm>
        </p:spPr>
        <p:txBody>
          <a:bodyPr/>
          <a:lstStyle>
            <a:lvl1pPr>
              <a:defRPr/>
            </a:lvl1pPr>
          </a:lstStyle>
          <a:p>
            <a:pPr>
              <a:defRPr/>
            </a:pPr>
            <a:endParaRPr lang="fr-FR"/>
          </a:p>
        </p:txBody>
      </p:sp>
      <p:sp>
        <p:nvSpPr>
          <p:cNvPr id="7" name="Espace réservé du pied de page 6"/>
          <p:cNvSpPr>
            <a:spLocks noGrp="1"/>
          </p:cNvSpPr>
          <p:nvPr>
            <p:ph type="ftr" sz="quarter" idx="11"/>
          </p:nvPr>
        </p:nvSpPr>
        <p:spPr>
          <a:xfrm>
            <a:off x="3829050" y="6561138"/>
            <a:ext cx="3392488" cy="479425"/>
          </a:xfrm>
        </p:spPr>
        <p:txBody>
          <a:bodyPr/>
          <a:lstStyle>
            <a:lvl1pPr>
              <a:defRPr/>
            </a:lvl1pPr>
          </a:lstStyle>
          <a:p>
            <a:pPr>
              <a:defRPr/>
            </a:pPr>
            <a:endParaRPr lang="fr-FR"/>
          </a:p>
        </p:txBody>
      </p:sp>
      <p:sp>
        <p:nvSpPr>
          <p:cNvPr id="8" name="Espace réservé du numéro de diapositive 7"/>
          <p:cNvSpPr>
            <a:spLocks noGrp="1"/>
          </p:cNvSpPr>
          <p:nvPr>
            <p:ph type="sldNum" sz="quarter" idx="12"/>
          </p:nvPr>
        </p:nvSpPr>
        <p:spPr>
          <a:xfrm>
            <a:off x="7743825" y="6561138"/>
            <a:ext cx="2174875" cy="479425"/>
          </a:xfrm>
        </p:spPr>
        <p:txBody>
          <a:bodyPr/>
          <a:lstStyle>
            <a:lvl1pPr>
              <a:defRPr/>
            </a:lvl1pPr>
          </a:lstStyle>
          <a:p>
            <a:pPr>
              <a:defRPr/>
            </a:pPr>
            <a:fld id="{CCC10D2D-1995-4141-86BD-FD6006024BC1}" type="slidenum">
              <a:rPr lang="fr-FR"/>
              <a:pPr>
                <a:defRPr/>
              </a:pPr>
              <a:t>‹N°›</a:t>
            </a:fld>
            <a:endParaRPr lang="fr-FR" dirty="0"/>
          </a:p>
        </p:txBody>
      </p:sp>
    </p:spTree>
    <p:extLst>
      <p:ext uri="{BB962C8B-B14F-4D97-AF65-F5344CB8AC3E}">
        <p14:creationId xmlns:p14="http://schemas.microsoft.com/office/powerpoint/2010/main" val="14246704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4D5B7-19CC-4865-B145-18E7CC567C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E97A8B-728A-42A8-8C13-AD1C4D99B30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008AEC-B961-4D68-A092-4AAF9AFB71E7}"/>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7680C8FE-BAA0-49D1-B545-9B8FA1275A63}"/>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3C2C8130-5E4B-43AC-B085-F6473A5041E6}"/>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0281900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23D15-996F-4918-9163-2AD614777096}"/>
              </a:ext>
            </a:extLst>
          </p:cNvPr>
          <p:cNvSpPr>
            <a:spLocks noGrp="1"/>
          </p:cNvSpPr>
          <p:nvPr>
            <p:ph type="title"/>
          </p:nvPr>
        </p:nvSpPr>
        <p:spPr>
          <a:xfrm>
            <a:off x="712380" y="1795225"/>
            <a:ext cx="9005352" cy="2995374"/>
          </a:xfrm>
        </p:spPr>
        <p:txBody>
          <a:bodyPr anchor="b"/>
          <a:lstStyle>
            <a:lvl1pPr>
              <a:defRPr sz="5138"/>
            </a:lvl1pPr>
          </a:lstStyle>
          <a:p>
            <a:r>
              <a:rPr lang="fr-FR"/>
              <a:t>Modifiez le style du titre</a:t>
            </a:r>
          </a:p>
        </p:txBody>
      </p:sp>
      <p:sp>
        <p:nvSpPr>
          <p:cNvPr id="3" name="Espace réservé du texte 2">
            <a:extLst>
              <a:ext uri="{FF2B5EF4-FFF2-40B4-BE49-F238E27FC236}">
                <a16:creationId xmlns:a16="http://schemas.microsoft.com/office/drawing/2014/main" id="{8D1C3432-D467-45D2-B60F-61228D5371F6}"/>
              </a:ext>
            </a:extLst>
          </p:cNvPr>
          <p:cNvSpPr>
            <a:spLocks noGrp="1"/>
          </p:cNvSpPr>
          <p:nvPr>
            <p:ph type="body" idx="1"/>
          </p:nvPr>
        </p:nvSpPr>
        <p:spPr>
          <a:xfrm>
            <a:off x="712380" y="4818937"/>
            <a:ext cx="9005352" cy="1575196"/>
          </a:xfrm>
        </p:spPr>
        <p:txBody>
          <a:bodyPr/>
          <a:lstStyle>
            <a:lvl1pPr marL="0" indent="0">
              <a:buNone/>
              <a:defRPr sz="2055">
                <a:solidFill>
                  <a:schemeClr val="tx1">
                    <a:tint val="75000"/>
                  </a:schemeClr>
                </a:solidFill>
              </a:defRPr>
            </a:lvl1pPr>
            <a:lvl2pPr marL="391546" indent="0">
              <a:buNone/>
              <a:defRPr sz="1713">
                <a:solidFill>
                  <a:schemeClr val="tx1">
                    <a:tint val="75000"/>
                  </a:schemeClr>
                </a:solidFill>
              </a:defRPr>
            </a:lvl2pPr>
            <a:lvl3pPr marL="783092" indent="0">
              <a:buNone/>
              <a:defRPr sz="1542">
                <a:solidFill>
                  <a:schemeClr val="tx1">
                    <a:tint val="75000"/>
                  </a:schemeClr>
                </a:solidFill>
              </a:defRPr>
            </a:lvl3pPr>
            <a:lvl4pPr marL="1174638" indent="0">
              <a:buNone/>
              <a:defRPr sz="1370">
                <a:solidFill>
                  <a:schemeClr val="tx1">
                    <a:tint val="75000"/>
                  </a:schemeClr>
                </a:solidFill>
              </a:defRPr>
            </a:lvl4pPr>
            <a:lvl5pPr marL="1566184" indent="0">
              <a:buNone/>
              <a:defRPr sz="1370">
                <a:solidFill>
                  <a:schemeClr val="tx1">
                    <a:tint val="75000"/>
                  </a:schemeClr>
                </a:solidFill>
              </a:defRPr>
            </a:lvl5pPr>
            <a:lvl6pPr marL="1957730" indent="0">
              <a:buNone/>
              <a:defRPr sz="1370">
                <a:solidFill>
                  <a:schemeClr val="tx1">
                    <a:tint val="75000"/>
                  </a:schemeClr>
                </a:solidFill>
              </a:defRPr>
            </a:lvl6pPr>
            <a:lvl7pPr marL="2349276" indent="0">
              <a:buNone/>
              <a:defRPr sz="1370">
                <a:solidFill>
                  <a:schemeClr val="tx1">
                    <a:tint val="75000"/>
                  </a:schemeClr>
                </a:solidFill>
              </a:defRPr>
            </a:lvl7pPr>
            <a:lvl8pPr marL="2740823" indent="0">
              <a:buNone/>
              <a:defRPr sz="1370">
                <a:solidFill>
                  <a:schemeClr val="tx1">
                    <a:tint val="75000"/>
                  </a:schemeClr>
                </a:solidFill>
              </a:defRPr>
            </a:lvl8pPr>
            <a:lvl9pPr marL="3132369" indent="0">
              <a:buNone/>
              <a:defRPr sz="137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C7B7C86-C3B0-4BAC-9325-EB1EBB5A8A5B}"/>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6FF45CE4-D046-424F-878A-C88BA15EA0D2}"/>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0BAFAD23-23EA-4811-BFB9-7E6B00750E85}"/>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84089433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D3C7E-9BAD-4F09-B788-DEFE8EE114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4B8B53B-0B42-4782-A1D4-7F5325D6191A}"/>
              </a:ext>
            </a:extLst>
          </p:cNvPr>
          <p:cNvSpPr>
            <a:spLocks noGrp="1"/>
          </p:cNvSpPr>
          <p:nvPr>
            <p:ph sz="half" idx="1"/>
          </p:nvPr>
        </p:nvSpPr>
        <p:spPr>
          <a:xfrm>
            <a:off x="717818" y="1916906"/>
            <a:ext cx="4437420" cy="456890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E5FBA21-5F5F-48B2-BC2C-5B790D9F12A2}"/>
              </a:ext>
            </a:extLst>
          </p:cNvPr>
          <p:cNvSpPr>
            <a:spLocks noGrp="1"/>
          </p:cNvSpPr>
          <p:nvPr>
            <p:ph sz="half" idx="2"/>
          </p:nvPr>
        </p:nvSpPr>
        <p:spPr>
          <a:xfrm>
            <a:off x="5285750" y="1916906"/>
            <a:ext cx="4437420" cy="456890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CB52E80-81E5-4E06-BA05-A14D6D0D60E4}"/>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a:extLst>
              <a:ext uri="{FF2B5EF4-FFF2-40B4-BE49-F238E27FC236}">
                <a16:creationId xmlns:a16="http://schemas.microsoft.com/office/drawing/2014/main" id="{363664F4-B990-42AA-BA20-5894721CF2E7}"/>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a:extLst>
              <a:ext uri="{FF2B5EF4-FFF2-40B4-BE49-F238E27FC236}">
                <a16:creationId xmlns:a16="http://schemas.microsoft.com/office/drawing/2014/main" id="{F2192609-18BC-4AE5-9BA9-F83AFE99CF35}"/>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89062441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48E7D-5DC9-432D-8AE0-2949B616DB55}"/>
              </a:ext>
            </a:extLst>
          </p:cNvPr>
          <p:cNvSpPr>
            <a:spLocks noGrp="1"/>
          </p:cNvSpPr>
          <p:nvPr>
            <p:ph type="title"/>
          </p:nvPr>
        </p:nvSpPr>
        <p:spPr>
          <a:xfrm>
            <a:off x="719178" y="383382"/>
            <a:ext cx="9005352" cy="1391841"/>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70BFD8-B02B-4CFD-BEF3-43BC1E4D1C49}"/>
              </a:ext>
            </a:extLst>
          </p:cNvPr>
          <p:cNvSpPr>
            <a:spLocks noGrp="1"/>
          </p:cNvSpPr>
          <p:nvPr>
            <p:ph type="body" idx="1"/>
          </p:nvPr>
        </p:nvSpPr>
        <p:spPr>
          <a:xfrm>
            <a:off x="719178" y="1765221"/>
            <a:ext cx="4417027" cy="865108"/>
          </a:xfrm>
        </p:spPr>
        <p:txBody>
          <a:bodyPr anchor="b"/>
          <a:lstStyle>
            <a:lvl1pPr marL="0" indent="0">
              <a:buNone/>
              <a:defRPr sz="2055" b="1"/>
            </a:lvl1pPr>
            <a:lvl2pPr marL="391546" indent="0">
              <a:buNone/>
              <a:defRPr sz="1713"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1CDE7B0-ED73-4E47-B92A-5E2E5006698C}"/>
              </a:ext>
            </a:extLst>
          </p:cNvPr>
          <p:cNvSpPr>
            <a:spLocks noGrp="1"/>
          </p:cNvSpPr>
          <p:nvPr>
            <p:ph sz="half" idx="2"/>
          </p:nvPr>
        </p:nvSpPr>
        <p:spPr>
          <a:xfrm>
            <a:off x="719178" y="2630329"/>
            <a:ext cx="4417027" cy="386881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9F5A30-13F5-496D-942D-C679FFD57748}"/>
              </a:ext>
            </a:extLst>
          </p:cNvPr>
          <p:cNvSpPr>
            <a:spLocks noGrp="1"/>
          </p:cNvSpPr>
          <p:nvPr>
            <p:ph type="body" sz="quarter" idx="3"/>
          </p:nvPr>
        </p:nvSpPr>
        <p:spPr>
          <a:xfrm>
            <a:off x="5285750" y="1765221"/>
            <a:ext cx="4438780" cy="865108"/>
          </a:xfrm>
        </p:spPr>
        <p:txBody>
          <a:bodyPr anchor="b"/>
          <a:lstStyle>
            <a:lvl1pPr marL="0" indent="0">
              <a:buNone/>
              <a:defRPr sz="2055" b="1"/>
            </a:lvl1pPr>
            <a:lvl2pPr marL="391546" indent="0">
              <a:buNone/>
              <a:defRPr sz="1713"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53670EB-AEF8-4E87-A736-07AC78612AEF}"/>
              </a:ext>
            </a:extLst>
          </p:cNvPr>
          <p:cNvSpPr>
            <a:spLocks noGrp="1"/>
          </p:cNvSpPr>
          <p:nvPr>
            <p:ph sz="quarter" idx="4"/>
          </p:nvPr>
        </p:nvSpPr>
        <p:spPr>
          <a:xfrm>
            <a:off x="5285750" y="2630329"/>
            <a:ext cx="4438780" cy="386881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0E5AA32-81CC-4A25-B7D7-C336766B1A9A}"/>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8" name="Espace réservé du pied de page 7">
            <a:extLst>
              <a:ext uri="{FF2B5EF4-FFF2-40B4-BE49-F238E27FC236}">
                <a16:creationId xmlns:a16="http://schemas.microsoft.com/office/drawing/2014/main" id="{29C23743-F619-43E1-9D6F-820A609A86C0}"/>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9" name="Espace réservé du numéro de diapositive 8">
            <a:extLst>
              <a:ext uri="{FF2B5EF4-FFF2-40B4-BE49-F238E27FC236}">
                <a16:creationId xmlns:a16="http://schemas.microsoft.com/office/drawing/2014/main" id="{53D2FA5F-1755-41EF-92E6-5BE26EED7971}"/>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9524484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C007D-F0A3-4347-95B6-6B6EB2FFAD9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47FE14F-2002-4164-B716-C57FF321C0AD}"/>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4" name="Espace réservé du pied de page 3">
            <a:extLst>
              <a:ext uri="{FF2B5EF4-FFF2-40B4-BE49-F238E27FC236}">
                <a16:creationId xmlns:a16="http://schemas.microsoft.com/office/drawing/2014/main" id="{1FB0A618-8D1C-4568-AD18-D4380D6A64B3}"/>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5" name="Espace réservé du numéro de diapositive 4">
            <a:extLst>
              <a:ext uri="{FF2B5EF4-FFF2-40B4-BE49-F238E27FC236}">
                <a16:creationId xmlns:a16="http://schemas.microsoft.com/office/drawing/2014/main" id="{F6082DC6-2701-471E-93B1-DB5EEDBEA80C}"/>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20831506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531762-954C-45F9-ADD1-6D8E64CB68DC}"/>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3" name="Espace réservé du pied de page 2">
            <a:extLst>
              <a:ext uri="{FF2B5EF4-FFF2-40B4-BE49-F238E27FC236}">
                <a16:creationId xmlns:a16="http://schemas.microsoft.com/office/drawing/2014/main" id="{38AA4AD3-9B78-4A3C-9231-E507A4095DC2}"/>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4" name="Espace réservé du numéro de diapositive 3">
            <a:extLst>
              <a:ext uri="{FF2B5EF4-FFF2-40B4-BE49-F238E27FC236}">
                <a16:creationId xmlns:a16="http://schemas.microsoft.com/office/drawing/2014/main" id="{0FAAB310-88A4-4C21-B954-225A23A753C9}"/>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7459091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56B8E-AA67-4114-A203-E3E35DC4C67D}"/>
              </a:ext>
            </a:extLst>
          </p:cNvPr>
          <p:cNvSpPr>
            <a:spLocks noGrp="1"/>
          </p:cNvSpPr>
          <p:nvPr>
            <p:ph type="title"/>
          </p:nvPr>
        </p:nvSpPr>
        <p:spPr>
          <a:xfrm>
            <a:off x="719178" y="480060"/>
            <a:ext cx="3367490" cy="1680210"/>
          </a:xfrm>
        </p:spPr>
        <p:txBody>
          <a:bodyPr anchor="b"/>
          <a:lstStyle>
            <a:lvl1pPr>
              <a:defRPr sz="2740"/>
            </a:lvl1pPr>
          </a:lstStyle>
          <a:p>
            <a:r>
              <a:rPr lang="fr-FR"/>
              <a:t>Modifiez le style du titre</a:t>
            </a:r>
          </a:p>
        </p:txBody>
      </p:sp>
      <p:sp>
        <p:nvSpPr>
          <p:cNvPr id="3" name="Espace réservé du contenu 2">
            <a:extLst>
              <a:ext uri="{FF2B5EF4-FFF2-40B4-BE49-F238E27FC236}">
                <a16:creationId xmlns:a16="http://schemas.microsoft.com/office/drawing/2014/main" id="{AD1ED5A2-9046-4E6D-9A44-E2F9D8DBD8F0}"/>
              </a:ext>
            </a:extLst>
          </p:cNvPr>
          <p:cNvSpPr>
            <a:spLocks noGrp="1"/>
          </p:cNvSpPr>
          <p:nvPr>
            <p:ph idx="1"/>
          </p:nvPr>
        </p:nvSpPr>
        <p:spPr>
          <a:xfrm>
            <a:off x="4438780" y="1036797"/>
            <a:ext cx="5285750" cy="5117306"/>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31099A-0C09-4555-A17D-E827164BDC20}"/>
              </a:ext>
            </a:extLst>
          </p:cNvPr>
          <p:cNvSpPr>
            <a:spLocks noGrp="1"/>
          </p:cNvSpPr>
          <p:nvPr>
            <p:ph type="body" sz="half" idx="2"/>
          </p:nvPr>
        </p:nvSpPr>
        <p:spPr>
          <a:xfrm>
            <a:off x="719178" y="2160270"/>
            <a:ext cx="3367490" cy="4002167"/>
          </a:xfrm>
        </p:spPr>
        <p:txBody>
          <a:bodyPr/>
          <a:lstStyle>
            <a:lvl1pPr marL="0" indent="0">
              <a:buNone/>
              <a:defRPr sz="1370"/>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31933A7-735C-4C12-8E90-9762F55A0EBF}"/>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a:extLst>
              <a:ext uri="{FF2B5EF4-FFF2-40B4-BE49-F238E27FC236}">
                <a16:creationId xmlns:a16="http://schemas.microsoft.com/office/drawing/2014/main" id="{25CDDB54-020A-43E8-9770-3E9AE641B0EC}"/>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a:extLst>
              <a:ext uri="{FF2B5EF4-FFF2-40B4-BE49-F238E27FC236}">
                <a16:creationId xmlns:a16="http://schemas.microsoft.com/office/drawing/2014/main" id="{4F32736C-ED3D-4705-9814-0FF853A934DC}"/>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08241483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517E0-CCD0-410B-A45A-DF5336D93E17}"/>
              </a:ext>
            </a:extLst>
          </p:cNvPr>
          <p:cNvSpPr>
            <a:spLocks noGrp="1"/>
          </p:cNvSpPr>
          <p:nvPr>
            <p:ph type="title"/>
          </p:nvPr>
        </p:nvSpPr>
        <p:spPr>
          <a:xfrm>
            <a:off x="719178" y="480060"/>
            <a:ext cx="3367490" cy="1680210"/>
          </a:xfrm>
        </p:spPr>
        <p:txBody>
          <a:bodyPr anchor="b"/>
          <a:lstStyle>
            <a:lvl1pPr>
              <a:defRPr sz="2740"/>
            </a:lvl1pPr>
          </a:lstStyle>
          <a:p>
            <a:r>
              <a:rPr lang="fr-FR"/>
              <a:t>Modifiez le style du titre</a:t>
            </a:r>
          </a:p>
        </p:txBody>
      </p:sp>
      <p:sp>
        <p:nvSpPr>
          <p:cNvPr id="3" name="Espace réservé pour une image  2">
            <a:extLst>
              <a:ext uri="{FF2B5EF4-FFF2-40B4-BE49-F238E27FC236}">
                <a16:creationId xmlns:a16="http://schemas.microsoft.com/office/drawing/2014/main" id="{8223E099-49D0-4412-9A54-3BB60123B6B5}"/>
              </a:ext>
            </a:extLst>
          </p:cNvPr>
          <p:cNvSpPr>
            <a:spLocks noGrp="1"/>
          </p:cNvSpPr>
          <p:nvPr>
            <p:ph type="pic" idx="1"/>
          </p:nvPr>
        </p:nvSpPr>
        <p:spPr>
          <a:xfrm>
            <a:off x="4438780" y="1036797"/>
            <a:ext cx="5285750" cy="5117306"/>
          </a:xfrm>
        </p:spPr>
        <p:txBody>
          <a:bodyPr/>
          <a:lstStyle>
            <a:lvl1pPr marL="0" indent="0">
              <a:buNone/>
              <a:defRPr sz="2740"/>
            </a:lvl1pPr>
            <a:lvl2pPr marL="391546" indent="0">
              <a:buNone/>
              <a:defRPr sz="2398"/>
            </a:lvl2pPr>
            <a:lvl3pPr marL="783092" indent="0">
              <a:buNone/>
              <a:defRPr sz="2055"/>
            </a:lvl3pPr>
            <a:lvl4pPr marL="1174638" indent="0">
              <a:buNone/>
              <a:defRPr sz="1713"/>
            </a:lvl4pPr>
            <a:lvl5pPr marL="1566184" indent="0">
              <a:buNone/>
              <a:defRPr sz="1713"/>
            </a:lvl5pPr>
            <a:lvl6pPr marL="1957730" indent="0">
              <a:buNone/>
              <a:defRPr sz="1713"/>
            </a:lvl6pPr>
            <a:lvl7pPr marL="2349276" indent="0">
              <a:buNone/>
              <a:defRPr sz="1713"/>
            </a:lvl7pPr>
            <a:lvl8pPr marL="2740823" indent="0">
              <a:buNone/>
              <a:defRPr sz="1713"/>
            </a:lvl8pPr>
            <a:lvl9pPr marL="3132369" indent="0">
              <a:buNone/>
              <a:defRPr sz="1713"/>
            </a:lvl9pPr>
          </a:lstStyle>
          <a:p>
            <a:endParaRPr lang="fr-FR"/>
          </a:p>
        </p:txBody>
      </p:sp>
      <p:sp>
        <p:nvSpPr>
          <p:cNvPr id="4" name="Espace réservé du texte 3">
            <a:extLst>
              <a:ext uri="{FF2B5EF4-FFF2-40B4-BE49-F238E27FC236}">
                <a16:creationId xmlns:a16="http://schemas.microsoft.com/office/drawing/2014/main" id="{9F2D7237-D5A8-4729-BD9C-B6CDAF2E2BBD}"/>
              </a:ext>
            </a:extLst>
          </p:cNvPr>
          <p:cNvSpPr>
            <a:spLocks noGrp="1"/>
          </p:cNvSpPr>
          <p:nvPr>
            <p:ph type="body" sz="half" idx="2"/>
          </p:nvPr>
        </p:nvSpPr>
        <p:spPr>
          <a:xfrm>
            <a:off x="719178" y="2160270"/>
            <a:ext cx="3367490" cy="4002167"/>
          </a:xfrm>
        </p:spPr>
        <p:txBody>
          <a:bodyPr/>
          <a:lstStyle>
            <a:lvl1pPr marL="0" indent="0">
              <a:buNone/>
              <a:defRPr sz="1370"/>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0A348AD-4671-42A5-A57E-F8014D55C475}"/>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a:extLst>
              <a:ext uri="{FF2B5EF4-FFF2-40B4-BE49-F238E27FC236}">
                <a16:creationId xmlns:a16="http://schemas.microsoft.com/office/drawing/2014/main" id="{4FDD7370-DE0D-4168-A3A2-AFA5D8F0DD93}"/>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a:extLst>
              <a:ext uri="{FF2B5EF4-FFF2-40B4-BE49-F238E27FC236}">
                <a16:creationId xmlns:a16="http://schemas.microsoft.com/office/drawing/2014/main" id="{C2945EC8-5676-4AAE-A73C-F503C7CD3027}"/>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28122563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B7826-0633-4F6C-BAD3-57C956E452F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5E39BE-9BCD-448A-8229-5DC72DA4458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162BB1-DB4E-49C7-859D-B3D0DB030D4E}"/>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7B86AB7F-C89B-46E3-817B-0A55EADBC6F5}"/>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1223FBD2-9659-44DA-8326-9F5BC25582A7}"/>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7669462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5B43DF2-F323-4F00-ABDE-C744752F713E}"/>
              </a:ext>
            </a:extLst>
          </p:cNvPr>
          <p:cNvSpPr>
            <a:spLocks noGrp="1"/>
          </p:cNvSpPr>
          <p:nvPr>
            <p:ph type="title" orient="vert"/>
          </p:nvPr>
        </p:nvSpPr>
        <p:spPr>
          <a:xfrm>
            <a:off x="7471832" y="383381"/>
            <a:ext cx="2251338" cy="610243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7537597-13EA-40D7-909E-2733C8D28753}"/>
              </a:ext>
            </a:extLst>
          </p:cNvPr>
          <p:cNvSpPr>
            <a:spLocks noGrp="1"/>
          </p:cNvSpPr>
          <p:nvPr>
            <p:ph type="body" orient="vert" idx="1"/>
          </p:nvPr>
        </p:nvSpPr>
        <p:spPr>
          <a:xfrm>
            <a:off x="717818" y="383381"/>
            <a:ext cx="6623502" cy="610243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0A8557-1138-4430-84A9-290743CCB9CB}"/>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13C696ED-B674-487C-8E43-F28F3E45275C}"/>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04F0FEBF-28A7-401F-8D6D-58C255B67FB5}"/>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985686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783074" y="1178481"/>
            <a:ext cx="8874840" cy="2506980"/>
          </a:xfrm>
        </p:spPr>
        <p:txBody>
          <a:bodyPr anchor="b"/>
          <a:lstStyle>
            <a:lvl1pPr algn="ctr">
              <a:defRPr sz="6300"/>
            </a:lvl1pPr>
          </a:lstStyle>
          <a:p>
            <a:r>
              <a:rPr lang="fr-FR" smtClean="0"/>
              <a:t>Modifiez le style du titre</a:t>
            </a:r>
            <a:endParaRPr lang="en-US" dirty="0"/>
          </a:p>
        </p:txBody>
      </p:sp>
      <p:sp>
        <p:nvSpPr>
          <p:cNvPr id="3" name="Subtitle 2"/>
          <p:cNvSpPr>
            <a:spLocks noGrp="1"/>
          </p:cNvSpPr>
          <p:nvPr>
            <p:ph type="subTitle" idx="1"/>
          </p:nvPr>
        </p:nvSpPr>
        <p:spPr>
          <a:xfrm>
            <a:off x="1305124" y="3782140"/>
            <a:ext cx="7830741" cy="1738550"/>
          </a:xfrm>
        </p:spPr>
        <p:txBody>
          <a:bodyPr/>
          <a:lstStyle>
            <a:lvl1pPr marL="0" indent="0" algn="ctr">
              <a:buNone/>
              <a:defRPr sz="252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pPr>
              <a:defRPr/>
            </a:pPr>
            <a:fld id="{169B65CD-0FDE-492F-8A0B-6664E50C9CE8}" type="datetimeFigureOut">
              <a:rPr lang="fr-FR" smtClean="0"/>
              <a:pPr>
                <a:defRPr/>
              </a:pPr>
              <a:t>01/02/2019</a:t>
            </a:fld>
            <a:endParaRPr lang="fr-FR" dirty="0"/>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483F98CF-ABB8-4A2E-8F50-403E543A15D2}" type="slidenum">
              <a:rPr lang="fr-FR" smtClean="0"/>
              <a:pPr>
                <a:defRPr/>
              </a:pPr>
              <a:t>‹N°›</a:t>
            </a:fld>
            <a:endParaRPr lang="fr-FR" dirty="0"/>
          </a:p>
        </p:txBody>
      </p:sp>
    </p:spTree>
    <p:extLst>
      <p:ext uri="{BB962C8B-B14F-4D97-AF65-F5344CB8AC3E}">
        <p14:creationId xmlns:p14="http://schemas.microsoft.com/office/powerpoint/2010/main" val="31327965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C4AED-75FB-45FE-B832-FED0F2279EFE}"/>
              </a:ext>
            </a:extLst>
          </p:cNvPr>
          <p:cNvSpPr>
            <a:spLocks noGrp="1"/>
          </p:cNvSpPr>
          <p:nvPr>
            <p:ph type="ctrTitle"/>
          </p:nvPr>
        </p:nvSpPr>
        <p:spPr>
          <a:xfrm>
            <a:off x="1305124" y="1178481"/>
            <a:ext cx="7830741" cy="2506980"/>
          </a:xfrm>
        </p:spPr>
        <p:txBody>
          <a:bodyPr anchor="b"/>
          <a:lstStyle>
            <a:lvl1pPr algn="ctr">
              <a:defRPr sz="5138"/>
            </a:lvl1pPr>
          </a:lstStyle>
          <a:p>
            <a:r>
              <a:rPr lang="fr-FR"/>
              <a:t>Modifiez le style du titre</a:t>
            </a:r>
          </a:p>
        </p:txBody>
      </p:sp>
      <p:sp>
        <p:nvSpPr>
          <p:cNvPr id="3" name="Sous-titre 2">
            <a:extLst>
              <a:ext uri="{FF2B5EF4-FFF2-40B4-BE49-F238E27FC236}">
                <a16:creationId xmlns:a16="http://schemas.microsoft.com/office/drawing/2014/main" id="{D55A47B8-F8A2-451F-88D7-CA545DAAFA39}"/>
              </a:ext>
            </a:extLst>
          </p:cNvPr>
          <p:cNvSpPr>
            <a:spLocks noGrp="1"/>
          </p:cNvSpPr>
          <p:nvPr>
            <p:ph type="subTitle" idx="1"/>
          </p:nvPr>
        </p:nvSpPr>
        <p:spPr>
          <a:xfrm>
            <a:off x="1305124" y="3782140"/>
            <a:ext cx="7830741" cy="1738550"/>
          </a:xfrm>
        </p:spPr>
        <p:txBody>
          <a:bodyPr/>
          <a:lstStyle>
            <a:lvl1pPr marL="0" indent="0" algn="ctr">
              <a:buNone/>
              <a:defRPr sz="2055"/>
            </a:lvl1pPr>
            <a:lvl2pPr marL="391546" indent="0" algn="ctr">
              <a:buNone/>
              <a:defRPr sz="1713"/>
            </a:lvl2pPr>
            <a:lvl3pPr marL="783092" indent="0" algn="ctr">
              <a:buNone/>
              <a:defRPr sz="1542"/>
            </a:lvl3pPr>
            <a:lvl4pPr marL="1174638" indent="0" algn="ctr">
              <a:buNone/>
              <a:defRPr sz="1370"/>
            </a:lvl4pPr>
            <a:lvl5pPr marL="1566184" indent="0" algn="ctr">
              <a:buNone/>
              <a:defRPr sz="1370"/>
            </a:lvl5pPr>
            <a:lvl6pPr marL="1957730" indent="0" algn="ctr">
              <a:buNone/>
              <a:defRPr sz="1370"/>
            </a:lvl6pPr>
            <a:lvl7pPr marL="2349276" indent="0" algn="ctr">
              <a:buNone/>
              <a:defRPr sz="1370"/>
            </a:lvl7pPr>
            <a:lvl8pPr marL="2740823" indent="0" algn="ctr">
              <a:buNone/>
              <a:defRPr sz="1370"/>
            </a:lvl8pPr>
            <a:lvl9pPr marL="3132369" indent="0" algn="ctr">
              <a:buNone/>
              <a:defRPr sz="137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B960946-8A89-4F70-807F-1795D5496D4A}"/>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91B9930D-896F-467F-A6CF-7DB65775EA5A}"/>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F62A29F9-3152-4481-BACB-63269422F5D3}"/>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1316754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4D5B7-19CC-4865-B145-18E7CC567C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E97A8B-728A-42A8-8C13-AD1C4D99B30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008AEC-B961-4D68-A092-4AAF9AFB71E7}"/>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7680C8FE-BAA0-49D1-B545-9B8FA1275A63}"/>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3C2C8130-5E4B-43AC-B085-F6473A5041E6}"/>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3245254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23D15-996F-4918-9163-2AD614777096}"/>
              </a:ext>
            </a:extLst>
          </p:cNvPr>
          <p:cNvSpPr>
            <a:spLocks noGrp="1"/>
          </p:cNvSpPr>
          <p:nvPr>
            <p:ph type="title"/>
          </p:nvPr>
        </p:nvSpPr>
        <p:spPr>
          <a:xfrm>
            <a:off x="712380" y="1795225"/>
            <a:ext cx="9005352" cy="2995374"/>
          </a:xfrm>
        </p:spPr>
        <p:txBody>
          <a:bodyPr anchor="b"/>
          <a:lstStyle>
            <a:lvl1pPr>
              <a:defRPr sz="5138"/>
            </a:lvl1pPr>
          </a:lstStyle>
          <a:p>
            <a:r>
              <a:rPr lang="fr-FR"/>
              <a:t>Modifiez le style du titre</a:t>
            </a:r>
          </a:p>
        </p:txBody>
      </p:sp>
      <p:sp>
        <p:nvSpPr>
          <p:cNvPr id="3" name="Espace réservé du texte 2">
            <a:extLst>
              <a:ext uri="{FF2B5EF4-FFF2-40B4-BE49-F238E27FC236}">
                <a16:creationId xmlns:a16="http://schemas.microsoft.com/office/drawing/2014/main" id="{8D1C3432-D467-45D2-B60F-61228D5371F6}"/>
              </a:ext>
            </a:extLst>
          </p:cNvPr>
          <p:cNvSpPr>
            <a:spLocks noGrp="1"/>
          </p:cNvSpPr>
          <p:nvPr>
            <p:ph type="body" idx="1"/>
          </p:nvPr>
        </p:nvSpPr>
        <p:spPr>
          <a:xfrm>
            <a:off x="712380" y="4818937"/>
            <a:ext cx="9005352" cy="1575196"/>
          </a:xfrm>
        </p:spPr>
        <p:txBody>
          <a:bodyPr/>
          <a:lstStyle>
            <a:lvl1pPr marL="0" indent="0">
              <a:buNone/>
              <a:defRPr sz="2055">
                <a:solidFill>
                  <a:schemeClr val="tx1">
                    <a:tint val="75000"/>
                  </a:schemeClr>
                </a:solidFill>
              </a:defRPr>
            </a:lvl1pPr>
            <a:lvl2pPr marL="391546" indent="0">
              <a:buNone/>
              <a:defRPr sz="1713">
                <a:solidFill>
                  <a:schemeClr val="tx1">
                    <a:tint val="75000"/>
                  </a:schemeClr>
                </a:solidFill>
              </a:defRPr>
            </a:lvl2pPr>
            <a:lvl3pPr marL="783092" indent="0">
              <a:buNone/>
              <a:defRPr sz="1542">
                <a:solidFill>
                  <a:schemeClr val="tx1">
                    <a:tint val="75000"/>
                  </a:schemeClr>
                </a:solidFill>
              </a:defRPr>
            </a:lvl3pPr>
            <a:lvl4pPr marL="1174638" indent="0">
              <a:buNone/>
              <a:defRPr sz="1370">
                <a:solidFill>
                  <a:schemeClr val="tx1">
                    <a:tint val="75000"/>
                  </a:schemeClr>
                </a:solidFill>
              </a:defRPr>
            </a:lvl4pPr>
            <a:lvl5pPr marL="1566184" indent="0">
              <a:buNone/>
              <a:defRPr sz="1370">
                <a:solidFill>
                  <a:schemeClr val="tx1">
                    <a:tint val="75000"/>
                  </a:schemeClr>
                </a:solidFill>
              </a:defRPr>
            </a:lvl5pPr>
            <a:lvl6pPr marL="1957730" indent="0">
              <a:buNone/>
              <a:defRPr sz="1370">
                <a:solidFill>
                  <a:schemeClr val="tx1">
                    <a:tint val="75000"/>
                  </a:schemeClr>
                </a:solidFill>
              </a:defRPr>
            </a:lvl6pPr>
            <a:lvl7pPr marL="2349276" indent="0">
              <a:buNone/>
              <a:defRPr sz="1370">
                <a:solidFill>
                  <a:schemeClr val="tx1">
                    <a:tint val="75000"/>
                  </a:schemeClr>
                </a:solidFill>
              </a:defRPr>
            </a:lvl7pPr>
            <a:lvl8pPr marL="2740823" indent="0">
              <a:buNone/>
              <a:defRPr sz="1370">
                <a:solidFill>
                  <a:schemeClr val="tx1">
                    <a:tint val="75000"/>
                  </a:schemeClr>
                </a:solidFill>
              </a:defRPr>
            </a:lvl8pPr>
            <a:lvl9pPr marL="3132369" indent="0">
              <a:buNone/>
              <a:defRPr sz="137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C7B7C86-C3B0-4BAC-9325-EB1EBB5A8A5B}"/>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6FF45CE4-D046-424F-878A-C88BA15EA0D2}"/>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0BAFAD23-23EA-4811-BFB9-7E6B00750E85}"/>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9660266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D3C7E-9BAD-4F09-B788-DEFE8EE114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4B8B53B-0B42-4782-A1D4-7F5325D6191A}"/>
              </a:ext>
            </a:extLst>
          </p:cNvPr>
          <p:cNvSpPr>
            <a:spLocks noGrp="1"/>
          </p:cNvSpPr>
          <p:nvPr>
            <p:ph sz="half" idx="1"/>
          </p:nvPr>
        </p:nvSpPr>
        <p:spPr>
          <a:xfrm>
            <a:off x="717818" y="1916906"/>
            <a:ext cx="4437420" cy="456890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E5FBA21-5F5F-48B2-BC2C-5B790D9F12A2}"/>
              </a:ext>
            </a:extLst>
          </p:cNvPr>
          <p:cNvSpPr>
            <a:spLocks noGrp="1"/>
          </p:cNvSpPr>
          <p:nvPr>
            <p:ph sz="half" idx="2"/>
          </p:nvPr>
        </p:nvSpPr>
        <p:spPr>
          <a:xfrm>
            <a:off x="5285750" y="1916906"/>
            <a:ext cx="4437420" cy="456890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CB52E80-81E5-4E06-BA05-A14D6D0D60E4}"/>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a:extLst>
              <a:ext uri="{FF2B5EF4-FFF2-40B4-BE49-F238E27FC236}">
                <a16:creationId xmlns:a16="http://schemas.microsoft.com/office/drawing/2014/main" id="{363664F4-B990-42AA-BA20-5894721CF2E7}"/>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a:extLst>
              <a:ext uri="{FF2B5EF4-FFF2-40B4-BE49-F238E27FC236}">
                <a16:creationId xmlns:a16="http://schemas.microsoft.com/office/drawing/2014/main" id="{F2192609-18BC-4AE5-9BA9-F83AFE99CF35}"/>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9091352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48E7D-5DC9-432D-8AE0-2949B616DB55}"/>
              </a:ext>
            </a:extLst>
          </p:cNvPr>
          <p:cNvSpPr>
            <a:spLocks noGrp="1"/>
          </p:cNvSpPr>
          <p:nvPr>
            <p:ph type="title"/>
          </p:nvPr>
        </p:nvSpPr>
        <p:spPr>
          <a:xfrm>
            <a:off x="719178" y="383382"/>
            <a:ext cx="9005352" cy="1391841"/>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70BFD8-B02B-4CFD-BEF3-43BC1E4D1C49}"/>
              </a:ext>
            </a:extLst>
          </p:cNvPr>
          <p:cNvSpPr>
            <a:spLocks noGrp="1"/>
          </p:cNvSpPr>
          <p:nvPr>
            <p:ph type="body" idx="1"/>
          </p:nvPr>
        </p:nvSpPr>
        <p:spPr>
          <a:xfrm>
            <a:off x="719178" y="1765221"/>
            <a:ext cx="4417027" cy="865108"/>
          </a:xfrm>
        </p:spPr>
        <p:txBody>
          <a:bodyPr anchor="b"/>
          <a:lstStyle>
            <a:lvl1pPr marL="0" indent="0">
              <a:buNone/>
              <a:defRPr sz="2055" b="1"/>
            </a:lvl1pPr>
            <a:lvl2pPr marL="391546" indent="0">
              <a:buNone/>
              <a:defRPr sz="1713"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1CDE7B0-ED73-4E47-B92A-5E2E5006698C}"/>
              </a:ext>
            </a:extLst>
          </p:cNvPr>
          <p:cNvSpPr>
            <a:spLocks noGrp="1"/>
          </p:cNvSpPr>
          <p:nvPr>
            <p:ph sz="half" idx="2"/>
          </p:nvPr>
        </p:nvSpPr>
        <p:spPr>
          <a:xfrm>
            <a:off x="719178" y="2630329"/>
            <a:ext cx="4417027" cy="386881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9F5A30-13F5-496D-942D-C679FFD57748}"/>
              </a:ext>
            </a:extLst>
          </p:cNvPr>
          <p:cNvSpPr>
            <a:spLocks noGrp="1"/>
          </p:cNvSpPr>
          <p:nvPr>
            <p:ph type="body" sz="quarter" idx="3"/>
          </p:nvPr>
        </p:nvSpPr>
        <p:spPr>
          <a:xfrm>
            <a:off x="5285750" y="1765221"/>
            <a:ext cx="4438780" cy="865108"/>
          </a:xfrm>
        </p:spPr>
        <p:txBody>
          <a:bodyPr anchor="b"/>
          <a:lstStyle>
            <a:lvl1pPr marL="0" indent="0">
              <a:buNone/>
              <a:defRPr sz="2055" b="1"/>
            </a:lvl1pPr>
            <a:lvl2pPr marL="391546" indent="0">
              <a:buNone/>
              <a:defRPr sz="1713"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53670EB-AEF8-4E87-A736-07AC78612AEF}"/>
              </a:ext>
            </a:extLst>
          </p:cNvPr>
          <p:cNvSpPr>
            <a:spLocks noGrp="1"/>
          </p:cNvSpPr>
          <p:nvPr>
            <p:ph sz="quarter" idx="4"/>
          </p:nvPr>
        </p:nvSpPr>
        <p:spPr>
          <a:xfrm>
            <a:off x="5285750" y="2630329"/>
            <a:ext cx="4438780" cy="386881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0E5AA32-81CC-4A25-B7D7-C336766B1A9A}"/>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8" name="Espace réservé du pied de page 7">
            <a:extLst>
              <a:ext uri="{FF2B5EF4-FFF2-40B4-BE49-F238E27FC236}">
                <a16:creationId xmlns:a16="http://schemas.microsoft.com/office/drawing/2014/main" id="{29C23743-F619-43E1-9D6F-820A609A86C0}"/>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9" name="Espace réservé du numéro de diapositive 8">
            <a:extLst>
              <a:ext uri="{FF2B5EF4-FFF2-40B4-BE49-F238E27FC236}">
                <a16:creationId xmlns:a16="http://schemas.microsoft.com/office/drawing/2014/main" id="{53D2FA5F-1755-41EF-92E6-5BE26EED7971}"/>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7576481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C007D-F0A3-4347-95B6-6B6EB2FFAD9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47FE14F-2002-4164-B716-C57FF321C0AD}"/>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4" name="Espace réservé du pied de page 3">
            <a:extLst>
              <a:ext uri="{FF2B5EF4-FFF2-40B4-BE49-F238E27FC236}">
                <a16:creationId xmlns:a16="http://schemas.microsoft.com/office/drawing/2014/main" id="{1FB0A618-8D1C-4568-AD18-D4380D6A64B3}"/>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5" name="Espace réservé du numéro de diapositive 4">
            <a:extLst>
              <a:ext uri="{FF2B5EF4-FFF2-40B4-BE49-F238E27FC236}">
                <a16:creationId xmlns:a16="http://schemas.microsoft.com/office/drawing/2014/main" id="{F6082DC6-2701-471E-93B1-DB5EEDBEA80C}"/>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65763558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531762-954C-45F9-ADD1-6D8E64CB68DC}"/>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3" name="Espace réservé du pied de page 2">
            <a:extLst>
              <a:ext uri="{FF2B5EF4-FFF2-40B4-BE49-F238E27FC236}">
                <a16:creationId xmlns:a16="http://schemas.microsoft.com/office/drawing/2014/main" id="{38AA4AD3-9B78-4A3C-9231-E507A4095DC2}"/>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4" name="Espace réservé du numéro de diapositive 3">
            <a:extLst>
              <a:ext uri="{FF2B5EF4-FFF2-40B4-BE49-F238E27FC236}">
                <a16:creationId xmlns:a16="http://schemas.microsoft.com/office/drawing/2014/main" id="{0FAAB310-88A4-4C21-B954-225A23A753C9}"/>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81180863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56B8E-AA67-4114-A203-E3E35DC4C67D}"/>
              </a:ext>
            </a:extLst>
          </p:cNvPr>
          <p:cNvSpPr>
            <a:spLocks noGrp="1"/>
          </p:cNvSpPr>
          <p:nvPr>
            <p:ph type="title"/>
          </p:nvPr>
        </p:nvSpPr>
        <p:spPr>
          <a:xfrm>
            <a:off x="719178" y="480060"/>
            <a:ext cx="3367490" cy="1680210"/>
          </a:xfrm>
        </p:spPr>
        <p:txBody>
          <a:bodyPr anchor="b"/>
          <a:lstStyle>
            <a:lvl1pPr>
              <a:defRPr sz="2740"/>
            </a:lvl1pPr>
          </a:lstStyle>
          <a:p>
            <a:r>
              <a:rPr lang="fr-FR"/>
              <a:t>Modifiez le style du titre</a:t>
            </a:r>
          </a:p>
        </p:txBody>
      </p:sp>
      <p:sp>
        <p:nvSpPr>
          <p:cNvPr id="3" name="Espace réservé du contenu 2">
            <a:extLst>
              <a:ext uri="{FF2B5EF4-FFF2-40B4-BE49-F238E27FC236}">
                <a16:creationId xmlns:a16="http://schemas.microsoft.com/office/drawing/2014/main" id="{AD1ED5A2-9046-4E6D-9A44-E2F9D8DBD8F0}"/>
              </a:ext>
            </a:extLst>
          </p:cNvPr>
          <p:cNvSpPr>
            <a:spLocks noGrp="1"/>
          </p:cNvSpPr>
          <p:nvPr>
            <p:ph idx="1"/>
          </p:nvPr>
        </p:nvSpPr>
        <p:spPr>
          <a:xfrm>
            <a:off x="4438780" y="1036797"/>
            <a:ext cx="5285750" cy="5117306"/>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31099A-0C09-4555-A17D-E827164BDC20}"/>
              </a:ext>
            </a:extLst>
          </p:cNvPr>
          <p:cNvSpPr>
            <a:spLocks noGrp="1"/>
          </p:cNvSpPr>
          <p:nvPr>
            <p:ph type="body" sz="half" idx="2"/>
          </p:nvPr>
        </p:nvSpPr>
        <p:spPr>
          <a:xfrm>
            <a:off x="719178" y="2160270"/>
            <a:ext cx="3367490" cy="4002167"/>
          </a:xfrm>
        </p:spPr>
        <p:txBody>
          <a:bodyPr/>
          <a:lstStyle>
            <a:lvl1pPr marL="0" indent="0">
              <a:buNone/>
              <a:defRPr sz="1370"/>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31933A7-735C-4C12-8E90-9762F55A0EBF}"/>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a:extLst>
              <a:ext uri="{FF2B5EF4-FFF2-40B4-BE49-F238E27FC236}">
                <a16:creationId xmlns:a16="http://schemas.microsoft.com/office/drawing/2014/main" id="{25CDDB54-020A-43E8-9770-3E9AE641B0EC}"/>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a:extLst>
              <a:ext uri="{FF2B5EF4-FFF2-40B4-BE49-F238E27FC236}">
                <a16:creationId xmlns:a16="http://schemas.microsoft.com/office/drawing/2014/main" id="{4F32736C-ED3D-4705-9814-0FF853A934DC}"/>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0785898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517E0-CCD0-410B-A45A-DF5336D93E17}"/>
              </a:ext>
            </a:extLst>
          </p:cNvPr>
          <p:cNvSpPr>
            <a:spLocks noGrp="1"/>
          </p:cNvSpPr>
          <p:nvPr>
            <p:ph type="title"/>
          </p:nvPr>
        </p:nvSpPr>
        <p:spPr>
          <a:xfrm>
            <a:off x="719178" y="480060"/>
            <a:ext cx="3367490" cy="1680210"/>
          </a:xfrm>
        </p:spPr>
        <p:txBody>
          <a:bodyPr anchor="b"/>
          <a:lstStyle>
            <a:lvl1pPr>
              <a:defRPr sz="2740"/>
            </a:lvl1pPr>
          </a:lstStyle>
          <a:p>
            <a:r>
              <a:rPr lang="fr-FR"/>
              <a:t>Modifiez le style du titre</a:t>
            </a:r>
          </a:p>
        </p:txBody>
      </p:sp>
      <p:sp>
        <p:nvSpPr>
          <p:cNvPr id="3" name="Espace réservé pour une image  2">
            <a:extLst>
              <a:ext uri="{FF2B5EF4-FFF2-40B4-BE49-F238E27FC236}">
                <a16:creationId xmlns:a16="http://schemas.microsoft.com/office/drawing/2014/main" id="{8223E099-49D0-4412-9A54-3BB60123B6B5}"/>
              </a:ext>
            </a:extLst>
          </p:cNvPr>
          <p:cNvSpPr>
            <a:spLocks noGrp="1"/>
          </p:cNvSpPr>
          <p:nvPr>
            <p:ph type="pic" idx="1"/>
          </p:nvPr>
        </p:nvSpPr>
        <p:spPr>
          <a:xfrm>
            <a:off x="4438780" y="1036797"/>
            <a:ext cx="5285750" cy="5117306"/>
          </a:xfrm>
        </p:spPr>
        <p:txBody>
          <a:bodyPr/>
          <a:lstStyle>
            <a:lvl1pPr marL="0" indent="0">
              <a:buNone/>
              <a:defRPr sz="2740"/>
            </a:lvl1pPr>
            <a:lvl2pPr marL="391546" indent="0">
              <a:buNone/>
              <a:defRPr sz="2398"/>
            </a:lvl2pPr>
            <a:lvl3pPr marL="783092" indent="0">
              <a:buNone/>
              <a:defRPr sz="2055"/>
            </a:lvl3pPr>
            <a:lvl4pPr marL="1174638" indent="0">
              <a:buNone/>
              <a:defRPr sz="1713"/>
            </a:lvl4pPr>
            <a:lvl5pPr marL="1566184" indent="0">
              <a:buNone/>
              <a:defRPr sz="1713"/>
            </a:lvl5pPr>
            <a:lvl6pPr marL="1957730" indent="0">
              <a:buNone/>
              <a:defRPr sz="1713"/>
            </a:lvl6pPr>
            <a:lvl7pPr marL="2349276" indent="0">
              <a:buNone/>
              <a:defRPr sz="1713"/>
            </a:lvl7pPr>
            <a:lvl8pPr marL="2740823" indent="0">
              <a:buNone/>
              <a:defRPr sz="1713"/>
            </a:lvl8pPr>
            <a:lvl9pPr marL="3132369" indent="0">
              <a:buNone/>
              <a:defRPr sz="1713"/>
            </a:lvl9pPr>
          </a:lstStyle>
          <a:p>
            <a:endParaRPr lang="fr-FR"/>
          </a:p>
        </p:txBody>
      </p:sp>
      <p:sp>
        <p:nvSpPr>
          <p:cNvPr id="4" name="Espace réservé du texte 3">
            <a:extLst>
              <a:ext uri="{FF2B5EF4-FFF2-40B4-BE49-F238E27FC236}">
                <a16:creationId xmlns:a16="http://schemas.microsoft.com/office/drawing/2014/main" id="{9F2D7237-D5A8-4729-BD9C-B6CDAF2E2BBD}"/>
              </a:ext>
            </a:extLst>
          </p:cNvPr>
          <p:cNvSpPr>
            <a:spLocks noGrp="1"/>
          </p:cNvSpPr>
          <p:nvPr>
            <p:ph type="body" sz="half" idx="2"/>
          </p:nvPr>
        </p:nvSpPr>
        <p:spPr>
          <a:xfrm>
            <a:off x="719178" y="2160270"/>
            <a:ext cx="3367490" cy="4002167"/>
          </a:xfrm>
        </p:spPr>
        <p:txBody>
          <a:bodyPr/>
          <a:lstStyle>
            <a:lvl1pPr marL="0" indent="0">
              <a:buNone/>
              <a:defRPr sz="1370"/>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0A348AD-4671-42A5-A57E-F8014D55C475}"/>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a:extLst>
              <a:ext uri="{FF2B5EF4-FFF2-40B4-BE49-F238E27FC236}">
                <a16:creationId xmlns:a16="http://schemas.microsoft.com/office/drawing/2014/main" id="{4FDD7370-DE0D-4168-A3A2-AFA5D8F0DD93}"/>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a:extLst>
              <a:ext uri="{FF2B5EF4-FFF2-40B4-BE49-F238E27FC236}">
                <a16:creationId xmlns:a16="http://schemas.microsoft.com/office/drawing/2014/main" id="{C2945EC8-5676-4AAE-A73C-F503C7CD3027}"/>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93368821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B7826-0633-4F6C-BAD3-57C956E452F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5E39BE-9BCD-448A-8229-5DC72DA4458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162BB1-DB4E-49C7-859D-B3D0DB030D4E}"/>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7B86AB7F-C89B-46E3-817B-0A55EADBC6F5}"/>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1223FBD2-9659-44DA-8326-9F5BC25582A7}"/>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258928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539BE113-E018-4A87-92CE-64326B1793A2}" type="datetimeFigureOut">
              <a:rPr lang="fr-FR" smtClean="0"/>
              <a:pPr>
                <a:defRPr/>
              </a:pPr>
              <a:t>01/02/2019</a:t>
            </a:fld>
            <a:endParaRPr lang="fr-FR" dirty="0"/>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A3DAF52-0646-442C-AC9E-1A1AAA39AEBC}" type="slidenum">
              <a:rPr lang="fr-FR" smtClean="0"/>
              <a:pPr>
                <a:defRPr/>
              </a:pPr>
              <a:t>‹N°›</a:t>
            </a:fld>
            <a:endParaRPr lang="fr-FR" dirty="0"/>
          </a:p>
        </p:txBody>
      </p:sp>
    </p:spTree>
    <p:extLst>
      <p:ext uri="{BB962C8B-B14F-4D97-AF65-F5344CB8AC3E}">
        <p14:creationId xmlns:p14="http://schemas.microsoft.com/office/powerpoint/2010/main" val="15301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5B43DF2-F323-4F00-ABDE-C744752F713E}"/>
              </a:ext>
            </a:extLst>
          </p:cNvPr>
          <p:cNvSpPr>
            <a:spLocks noGrp="1"/>
          </p:cNvSpPr>
          <p:nvPr>
            <p:ph type="title" orient="vert"/>
          </p:nvPr>
        </p:nvSpPr>
        <p:spPr>
          <a:xfrm>
            <a:off x="7471832" y="383381"/>
            <a:ext cx="2251338" cy="610243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7537597-13EA-40D7-909E-2733C8D28753}"/>
              </a:ext>
            </a:extLst>
          </p:cNvPr>
          <p:cNvSpPr>
            <a:spLocks noGrp="1"/>
          </p:cNvSpPr>
          <p:nvPr>
            <p:ph type="body" orient="vert" idx="1"/>
          </p:nvPr>
        </p:nvSpPr>
        <p:spPr>
          <a:xfrm>
            <a:off x="717818" y="383381"/>
            <a:ext cx="6623502" cy="610243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0A8557-1138-4430-84A9-290743CCB9CB}"/>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13C696ED-B674-487C-8E43-F28F3E45275C}"/>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04F0FEBF-28A7-401F-8D6D-58C255B67FB5}"/>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21226536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B2C4AED-75FB-45FE-B832-FED0F2279EFE}"/>
              </a:ext>
            </a:extLst>
          </p:cNvPr>
          <p:cNvSpPr>
            <a:spLocks noGrp="1"/>
          </p:cNvSpPr>
          <p:nvPr>
            <p:ph type="ctrTitle"/>
          </p:nvPr>
        </p:nvSpPr>
        <p:spPr>
          <a:xfrm>
            <a:off x="1305124" y="1178481"/>
            <a:ext cx="7830741" cy="2506980"/>
          </a:xfrm>
        </p:spPr>
        <p:txBody>
          <a:bodyPr anchor="b"/>
          <a:lstStyle>
            <a:lvl1pPr algn="ctr">
              <a:defRPr sz="5138"/>
            </a:lvl1pPr>
          </a:lstStyle>
          <a:p>
            <a:r>
              <a:rPr lang="fr-FR"/>
              <a:t>Modifiez le style du titre</a:t>
            </a:r>
          </a:p>
        </p:txBody>
      </p:sp>
      <p:sp>
        <p:nvSpPr>
          <p:cNvPr id="3" name="Sous-titre 2">
            <a:extLst>
              <a:ext uri="{FF2B5EF4-FFF2-40B4-BE49-F238E27FC236}">
                <a16:creationId xmlns:a16="http://schemas.microsoft.com/office/drawing/2014/main" id="{D55A47B8-F8A2-451F-88D7-CA545DAAFA39}"/>
              </a:ext>
            </a:extLst>
          </p:cNvPr>
          <p:cNvSpPr>
            <a:spLocks noGrp="1"/>
          </p:cNvSpPr>
          <p:nvPr>
            <p:ph type="subTitle" idx="1"/>
          </p:nvPr>
        </p:nvSpPr>
        <p:spPr>
          <a:xfrm>
            <a:off x="1305124" y="3782140"/>
            <a:ext cx="7830741" cy="1738550"/>
          </a:xfrm>
        </p:spPr>
        <p:txBody>
          <a:bodyPr/>
          <a:lstStyle>
            <a:lvl1pPr marL="0" indent="0" algn="ctr">
              <a:buNone/>
              <a:defRPr sz="2055"/>
            </a:lvl1pPr>
            <a:lvl2pPr marL="391546" indent="0" algn="ctr">
              <a:buNone/>
              <a:defRPr sz="1713"/>
            </a:lvl2pPr>
            <a:lvl3pPr marL="783092" indent="0" algn="ctr">
              <a:buNone/>
              <a:defRPr sz="1542"/>
            </a:lvl3pPr>
            <a:lvl4pPr marL="1174638" indent="0" algn="ctr">
              <a:buNone/>
              <a:defRPr sz="1370"/>
            </a:lvl4pPr>
            <a:lvl5pPr marL="1566184" indent="0" algn="ctr">
              <a:buNone/>
              <a:defRPr sz="1370"/>
            </a:lvl5pPr>
            <a:lvl6pPr marL="1957730" indent="0" algn="ctr">
              <a:buNone/>
              <a:defRPr sz="1370"/>
            </a:lvl6pPr>
            <a:lvl7pPr marL="2349276" indent="0" algn="ctr">
              <a:buNone/>
              <a:defRPr sz="1370"/>
            </a:lvl7pPr>
            <a:lvl8pPr marL="2740823" indent="0" algn="ctr">
              <a:buNone/>
              <a:defRPr sz="1370"/>
            </a:lvl8pPr>
            <a:lvl9pPr marL="3132369" indent="0" algn="ctr">
              <a:buNone/>
              <a:defRPr sz="137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B960946-8A89-4F70-807F-1795D5496D4A}"/>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91B9930D-896F-467F-A6CF-7DB65775EA5A}"/>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F62A29F9-3152-4481-BACB-63269422F5D3}"/>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2715694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114D5B7-19CC-4865-B145-18E7CC567CA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FE97A8B-728A-42A8-8C13-AD1C4D99B30D}"/>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3008AEC-B961-4D68-A092-4AAF9AFB71E7}"/>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7680C8FE-BAA0-49D1-B545-9B8FA1275A63}"/>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3C2C8130-5E4B-43AC-B085-F6473A5041E6}"/>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50465411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C23D15-996F-4918-9163-2AD614777096}"/>
              </a:ext>
            </a:extLst>
          </p:cNvPr>
          <p:cNvSpPr>
            <a:spLocks noGrp="1"/>
          </p:cNvSpPr>
          <p:nvPr>
            <p:ph type="title"/>
          </p:nvPr>
        </p:nvSpPr>
        <p:spPr>
          <a:xfrm>
            <a:off x="712380" y="1795225"/>
            <a:ext cx="9005352" cy="2995374"/>
          </a:xfrm>
        </p:spPr>
        <p:txBody>
          <a:bodyPr anchor="b"/>
          <a:lstStyle>
            <a:lvl1pPr>
              <a:defRPr sz="5138"/>
            </a:lvl1pPr>
          </a:lstStyle>
          <a:p>
            <a:r>
              <a:rPr lang="fr-FR"/>
              <a:t>Modifiez le style du titre</a:t>
            </a:r>
          </a:p>
        </p:txBody>
      </p:sp>
      <p:sp>
        <p:nvSpPr>
          <p:cNvPr id="3" name="Espace réservé du texte 2">
            <a:extLst>
              <a:ext uri="{FF2B5EF4-FFF2-40B4-BE49-F238E27FC236}">
                <a16:creationId xmlns:a16="http://schemas.microsoft.com/office/drawing/2014/main" id="{8D1C3432-D467-45D2-B60F-61228D5371F6}"/>
              </a:ext>
            </a:extLst>
          </p:cNvPr>
          <p:cNvSpPr>
            <a:spLocks noGrp="1"/>
          </p:cNvSpPr>
          <p:nvPr>
            <p:ph type="body" idx="1"/>
          </p:nvPr>
        </p:nvSpPr>
        <p:spPr>
          <a:xfrm>
            <a:off x="712380" y="4818937"/>
            <a:ext cx="9005352" cy="1575196"/>
          </a:xfrm>
        </p:spPr>
        <p:txBody>
          <a:bodyPr/>
          <a:lstStyle>
            <a:lvl1pPr marL="0" indent="0">
              <a:buNone/>
              <a:defRPr sz="2055">
                <a:solidFill>
                  <a:schemeClr val="tx1">
                    <a:tint val="75000"/>
                  </a:schemeClr>
                </a:solidFill>
              </a:defRPr>
            </a:lvl1pPr>
            <a:lvl2pPr marL="391546" indent="0">
              <a:buNone/>
              <a:defRPr sz="1713">
                <a:solidFill>
                  <a:schemeClr val="tx1">
                    <a:tint val="75000"/>
                  </a:schemeClr>
                </a:solidFill>
              </a:defRPr>
            </a:lvl2pPr>
            <a:lvl3pPr marL="783092" indent="0">
              <a:buNone/>
              <a:defRPr sz="1542">
                <a:solidFill>
                  <a:schemeClr val="tx1">
                    <a:tint val="75000"/>
                  </a:schemeClr>
                </a:solidFill>
              </a:defRPr>
            </a:lvl3pPr>
            <a:lvl4pPr marL="1174638" indent="0">
              <a:buNone/>
              <a:defRPr sz="1370">
                <a:solidFill>
                  <a:schemeClr val="tx1">
                    <a:tint val="75000"/>
                  </a:schemeClr>
                </a:solidFill>
              </a:defRPr>
            </a:lvl4pPr>
            <a:lvl5pPr marL="1566184" indent="0">
              <a:buNone/>
              <a:defRPr sz="1370">
                <a:solidFill>
                  <a:schemeClr val="tx1">
                    <a:tint val="75000"/>
                  </a:schemeClr>
                </a:solidFill>
              </a:defRPr>
            </a:lvl5pPr>
            <a:lvl6pPr marL="1957730" indent="0">
              <a:buNone/>
              <a:defRPr sz="1370">
                <a:solidFill>
                  <a:schemeClr val="tx1">
                    <a:tint val="75000"/>
                  </a:schemeClr>
                </a:solidFill>
              </a:defRPr>
            </a:lvl6pPr>
            <a:lvl7pPr marL="2349276" indent="0">
              <a:buNone/>
              <a:defRPr sz="1370">
                <a:solidFill>
                  <a:schemeClr val="tx1">
                    <a:tint val="75000"/>
                  </a:schemeClr>
                </a:solidFill>
              </a:defRPr>
            </a:lvl7pPr>
            <a:lvl8pPr marL="2740823" indent="0">
              <a:buNone/>
              <a:defRPr sz="1370">
                <a:solidFill>
                  <a:schemeClr val="tx1">
                    <a:tint val="75000"/>
                  </a:schemeClr>
                </a:solidFill>
              </a:defRPr>
            </a:lvl8pPr>
            <a:lvl9pPr marL="3132369" indent="0">
              <a:buNone/>
              <a:defRPr sz="137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9C7B7C86-C3B0-4BAC-9325-EB1EBB5A8A5B}"/>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6FF45CE4-D046-424F-878A-C88BA15EA0D2}"/>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0BAFAD23-23EA-4811-BFB9-7E6B00750E85}"/>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377407691"/>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6D3C7E-9BAD-4F09-B788-DEFE8EE1149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4B8B53B-0B42-4782-A1D4-7F5325D6191A}"/>
              </a:ext>
            </a:extLst>
          </p:cNvPr>
          <p:cNvSpPr>
            <a:spLocks noGrp="1"/>
          </p:cNvSpPr>
          <p:nvPr>
            <p:ph sz="half" idx="1"/>
          </p:nvPr>
        </p:nvSpPr>
        <p:spPr>
          <a:xfrm>
            <a:off x="717818" y="1916906"/>
            <a:ext cx="4437420" cy="456890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E5FBA21-5F5F-48B2-BC2C-5B790D9F12A2}"/>
              </a:ext>
            </a:extLst>
          </p:cNvPr>
          <p:cNvSpPr>
            <a:spLocks noGrp="1"/>
          </p:cNvSpPr>
          <p:nvPr>
            <p:ph sz="half" idx="2"/>
          </p:nvPr>
        </p:nvSpPr>
        <p:spPr>
          <a:xfrm>
            <a:off x="5285750" y="1916906"/>
            <a:ext cx="4437420" cy="456890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CB52E80-81E5-4E06-BA05-A14D6D0D60E4}"/>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a:extLst>
              <a:ext uri="{FF2B5EF4-FFF2-40B4-BE49-F238E27FC236}">
                <a16:creationId xmlns:a16="http://schemas.microsoft.com/office/drawing/2014/main" id="{363664F4-B990-42AA-BA20-5894721CF2E7}"/>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a:extLst>
              <a:ext uri="{FF2B5EF4-FFF2-40B4-BE49-F238E27FC236}">
                <a16:creationId xmlns:a16="http://schemas.microsoft.com/office/drawing/2014/main" id="{F2192609-18BC-4AE5-9BA9-F83AFE99CF35}"/>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7901573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348E7D-5DC9-432D-8AE0-2949B616DB55}"/>
              </a:ext>
            </a:extLst>
          </p:cNvPr>
          <p:cNvSpPr>
            <a:spLocks noGrp="1"/>
          </p:cNvSpPr>
          <p:nvPr>
            <p:ph type="title"/>
          </p:nvPr>
        </p:nvSpPr>
        <p:spPr>
          <a:xfrm>
            <a:off x="719178" y="383382"/>
            <a:ext cx="9005352" cy="1391841"/>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D970BFD8-B02B-4CFD-BEF3-43BC1E4D1C49}"/>
              </a:ext>
            </a:extLst>
          </p:cNvPr>
          <p:cNvSpPr>
            <a:spLocks noGrp="1"/>
          </p:cNvSpPr>
          <p:nvPr>
            <p:ph type="body" idx="1"/>
          </p:nvPr>
        </p:nvSpPr>
        <p:spPr>
          <a:xfrm>
            <a:off x="719178" y="1765221"/>
            <a:ext cx="4417027" cy="865108"/>
          </a:xfrm>
        </p:spPr>
        <p:txBody>
          <a:bodyPr anchor="b"/>
          <a:lstStyle>
            <a:lvl1pPr marL="0" indent="0">
              <a:buNone/>
              <a:defRPr sz="2055" b="1"/>
            </a:lvl1pPr>
            <a:lvl2pPr marL="391546" indent="0">
              <a:buNone/>
              <a:defRPr sz="1713"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01CDE7B0-ED73-4E47-B92A-5E2E5006698C}"/>
              </a:ext>
            </a:extLst>
          </p:cNvPr>
          <p:cNvSpPr>
            <a:spLocks noGrp="1"/>
          </p:cNvSpPr>
          <p:nvPr>
            <p:ph sz="half" idx="2"/>
          </p:nvPr>
        </p:nvSpPr>
        <p:spPr>
          <a:xfrm>
            <a:off x="719178" y="2630329"/>
            <a:ext cx="4417027" cy="386881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79F5A30-13F5-496D-942D-C679FFD57748}"/>
              </a:ext>
            </a:extLst>
          </p:cNvPr>
          <p:cNvSpPr>
            <a:spLocks noGrp="1"/>
          </p:cNvSpPr>
          <p:nvPr>
            <p:ph type="body" sz="quarter" idx="3"/>
          </p:nvPr>
        </p:nvSpPr>
        <p:spPr>
          <a:xfrm>
            <a:off x="5285750" y="1765221"/>
            <a:ext cx="4438780" cy="865108"/>
          </a:xfrm>
        </p:spPr>
        <p:txBody>
          <a:bodyPr anchor="b"/>
          <a:lstStyle>
            <a:lvl1pPr marL="0" indent="0">
              <a:buNone/>
              <a:defRPr sz="2055" b="1"/>
            </a:lvl1pPr>
            <a:lvl2pPr marL="391546" indent="0">
              <a:buNone/>
              <a:defRPr sz="1713"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253670EB-AEF8-4E87-A736-07AC78612AEF}"/>
              </a:ext>
            </a:extLst>
          </p:cNvPr>
          <p:cNvSpPr>
            <a:spLocks noGrp="1"/>
          </p:cNvSpPr>
          <p:nvPr>
            <p:ph sz="quarter" idx="4"/>
          </p:nvPr>
        </p:nvSpPr>
        <p:spPr>
          <a:xfrm>
            <a:off x="5285750" y="2630329"/>
            <a:ext cx="4438780" cy="386881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0E5AA32-81CC-4A25-B7D7-C336766B1A9A}"/>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8" name="Espace réservé du pied de page 7">
            <a:extLst>
              <a:ext uri="{FF2B5EF4-FFF2-40B4-BE49-F238E27FC236}">
                <a16:creationId xmlns:a16="http://schemas.microsoft.com/office/drawing/2014/main" id="{29C23743-F619-43E1-9D6F-820A609A86C0}"/>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9" name="Espace réservé du numéro de diapositive 8">
            <a:extLst>
              <a:ext uri="{FF2B5EF4-FFF2-40B4-BE49-F238E27FC236}">
                <a16:creationId xmlns:a16="http://schemas.microsoft.com/office/drawing/2014/main" id="{53D2FA5F-1755-41EF-92E6-5BE26EED7971}"/>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1386044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BC007D-F0A3-4347-95B6-6B6EB2FFAD9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447FE14F-2002-4164-B716-C57FF321C0AD}"/>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4" name="Espace réservé du pied de page 3">
            <a:extLst>
              <a:ext uri="{FF2B5EF4-FFF2-40B4-BE49-F238E27FC236}">
                <a16:creationId xmlns:a16="http://schemas.microsoft.com/office/drawing/2014/main" id="{1FB0A618-8D1C-4568-AD18-D4380D6A64B3}"/>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5" name="Espace réservé du numéro de diapositive 4">
            <a:extLst>
              <a:ext uri="{FF2B5EF4-FFF2-40B4-BE49-F238E27FC236}">
                <a16:creationId xmlns:a16="http://schemas.microsoft.com/office/drawing/2014/main" id="{F6082DC6-2701-471E-93B1-DB5EEDBEA80C}"/>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95073688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F531762-954C-45F9-ADD1-6D8E64CB68DC}"/>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3" name="Espace réservé du pied de page 2">
            <a:extLst>
              <a:ext uri="{FF2B5EF4-FFF2-40B4-BE49-F238E27FC236}">
                <a16:creationId xmlns:a16="http://schemas.microsoft.com/office/drawing/2014/main" id="{38AA4AD3-9B78-4A3C-9231-E507A4095DC2}"/>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4" name="Espace réservé du numéro de diapositive 3">
            <a:extLst>
              <a:ext uri="{FF2B5EF4-FFF2-40B4-BE49-F238E27FC236}">
                <a16:creationId xmlns:a16="http://schemas.microsoft.com/office/drawing/2014/main" id="{0FAAB310-88A4-4C21-B954-225A23A753C9}"/>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44197785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556B8E-AA67-4114-A203-E3E35DC4C67D}"/>
              </a:ext>
            </a:extLst>
          </p:cNvPr>
          <p:cNvSpPr>
            <a:spLocks noGrp="1"/>
          </p:cNvSpPr>
          <p:nvPr>
            <p:ph type="title"/>
          </p:nvPr>
        </p:nvSpPr>
        <p:spPr>
          <a:xfrm>
            <a:off x="719178" y="480060"/>
            <a:ext cx="3367490" cy="1680210"/>
          </a:xfrm>
        </p:spPr>
        <p:txBody>
          <a:bodyPr anchor="b"/>
          <a:lstStyle>
            <a:lvl1pPr>
              <a:defRPr sz="2740"/>
            </a:lvl1pPr>
          </a:lstStyle>
          <a:p>
            <a:r>
              <a:rPr lang="fr-FR"/>
              <a:t>Modifiez le style du titre</a:t>
            </a:r>
          </a:p>
        </p:txBody>
      </p:sp>
      <p:sp>
        <p:nvSpPr>
          <p:cNvPr id="3" name="Espace réservé du contenu 2">
            <a:extLst>
              <a:ext uri="{FF2B5EF4-FFF2-40B4-BE49-F238E27FC236}">
                <a16:creationId xmlns:a16="http://schemas.microsoft.com/office/drawing/2014/main" id="{AD1ED5A2-9046-4E6D-9A44-E2F9D8DBD8F0}"/>
              </a:ext>
            </a:extLst>
          </p:cNvPr>
          <p:cNvSpPr>
            <a:spLocks noGrp="1"/>
          </p:cNvSpPr>
          <p:nvPr>
            <p:ph idx="1"/>
          </p:nvPr>
        </p:nvSpPr>
        <p:spPr>
          <a:xfrm>
            <a:off x="4438780" y="1036797"/>
            <a:ext cx="5285750" cy="5117306"/>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31099A-0C09-4555-A17D-E827164BDC20}"/>
              </a:ext>
            </a:extLst>
          </p:cNvPr>
          <p:cNvSpPr>
            <a:spLocks noGrp="1"/>
          </p:cNvSpPr>
          <p:nvPr>
            <p:ph type="body" sz="half" idx="2"/>
          </p:nvPr>
        </p:nvSpPr>
        <p:spPr>
          <a:xfrm>
            <a:off x="719178" y="2160270"/>
            <a:ext cx="3367490" cy="4002167"/>
          </a:xfrm>
        </p:spPr>
        <p:txBody>
          <a:bodyPr/>
          <a:lstStyle>
            <a:lvl1pPr marL="0" indent="0">
              <a:buNone/>
              <a:defRPr sz="1370"/>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131933A7-735C-4C12-8E90-9762F55A0EBF}"/>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a:extLst>
              <a:ext uri="{FF2B5EF4-FFF2-40B4-BE49-F238E27FC236}">
                <a16:creationId xmlns:a16="http://schemas.microsoft.com/office/drawing/2014/main" id="{25CDDB54-020A-43E8-9770-3E9AE641B0EC}"/>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a:extLst>
              <a:ext uri="{FF2B5EF4-FFF2-40B4-BE49-F238E27FC236}">
                <a16:creationId xmlns:a16="http://schemas.microsoft.com/office/drawing/2014/main" id="{4F32736C-ED3D-4705-9814-0FF853A934DC}"/>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4355325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517E0-CCD0-410B-A45A-DF5336D93E17}"/>
              </a:ext>
            </a:extLst>
          </p:cNvPr>
          <p:cNvSpPr>
            <a:spLocks noGrp="1"/>
          </p:cNvSpPr>
          <p:nvPr>
            <p:ph type="title"/>
          </p:nvPr>
        </p:nvSpPr>
        <p:spPr>
          <a:xfrm>
            <a:off x="719178" y="480060"/>
            <a:ext cx="3367490" cy="1680210"/>
          </a:xfrm>
        </p:spPr>
        <p:txBody>
          <a:bodyPr anchor="b"/>
          <a:lstStyle>
            <a:lvl1pPr>
              <a:defRPr sz="2740"/>
            </a:lvl1pPr>
          </a:lstStyle>
          <a:p>
            <a:r>
              <a:rPr lang="fr-FR"/>
              <a:t>Modifiez le style du titre</a:t>
            </a:r>
          </a:p>
        </p:txBody>
      </p:sp>
      <p:sp>
        <p:nvSpPr>
          <p:cNvPr id="3" name="Espace réservé pour une image  2">
            <a:extLst>
              <a:ext uri="{FF2B5EF4-FFF2-40B4-BE49-F238E27FC236}">
                <a16:creationId xmlns:a16="http://schemas.microsoft.com/office/drawing/2014/main" id="{8223E099-49D0-4412-9A54-3BB60123B6B5}"/>
              </a:ext>
            </a:extLst>
          </p:cNvPr>
          <p:cNvSpPr>
            <a:spLocks noGrp="1"/>
          </p:cNvSpPr>
          <p:nvPr>
            <p:ph type="pic" idx="1"/>
          </p:nvPr>
        </p:nvSpPr>
        <p:spPr>
          <a:xfrm>
            <a:off x="4438780" y="1036797"/>
            <a:ext cx="5285750" cy="5117306"/>
          </a:xfrm>
        </p:spPr>
        <p:txBody>
          <a:bodyPr/>
          <a:lstStyle>
            <a:lvl1pPr marL="0" indent="0">
              <a:buNone/>
              <a:defRPr sz="2740"/>
            </a:lvl1pPr>
            <a:lvl2pPr marL="391546" indent="0">
              <a:buNone/>
              <a:defRPr sz="2398"/>
            </a:lvl2pPr>
            <a:lvl3pPr marL="783092" indent="0">
              <a:buNone/>
              <a:defRPr sz="2055"/>
            </a:lvl3pPr>
            <a:lvl4pPr marL="1174638" indent="0">
              <a:buNone/>
              <a:defRPr sz="1713"/>
            </a:lvl4pPr>
            <a:lvl5pPr marL="1566184" indent="0">
              <a:buNone/>
              <a:defRPr sz="1713"/>
            </a:lvl5pPr>
            <a:lvl6pPr marL="1957730" indent="0">
              <a:buNone/>
              <a:defRPr sz="1713"/>
            </a:lvl6pPr>
            <a:lvl7pPr marL="2349276" indent="0">
              <a:buNone/>
              <a:defRPr sz="1713"/>
            </a:lvl7pPr>
            <a:lvl8pPr marL="2740823" indent="0">
              <a:buNone/>
              <a:defRPr sz="1713"/>
            </a:lvl8pPr>
            <a:lvl9pPr marL="3132369" indent="0">
              <a:buNone/>
              <a:defRPr sz="1713"/>
            </a:lvl9pPr>
          </a:lstStyle>
          <a:p>
            <a:endParaRPr lang="fr-FR"/>
          </a:p>
        </p:txBody>
      </p:sp>
      <p:sp>
        <p:nvSpPr>
          <p:cNvPr id="4" name="Espace réservé du texte 3">
            <a:extLst>
              <a:ext uri="{FF2B5EF4-FFF2-40B4-BE49-F238E27FC236}">
                <a16:creationId xmlns:a16="http://schemas.microsoft.com/office/drawing/2014/main" id="{9F2D7237-D5A8-4729-BD9C-B6CDAF2E2BBD}"/>
              </a:ext>
            </a:extLst>
          </p:cNvPr>
          <p:cNvSpPr>
            <a:spLocks noGrp="1"/>
          </p:cNvSpPr>
          <p:nvPr>
            <p:ph type="body" sz="half" idx="2"/>
          </p:nvPr>
        </p:nvSpPr>
        <p:spPr>
          <a:xfrm>
            <a:off x="719178" y="2160270"/>
            <a:ext cx="3367490" cy="4002167"/>
          </a:xfrm>
        </p:spPr>
        <p:txBody>
          <a:bodyPr/>
          <a:lstStyle>
            <a:lvl1pPr marL="0" indent="0">
              <a:buNone/>
              <a:defRPr sz="1370"/>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20A348AD-4671-42A5-A57E-F8014D55C475}"/>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6" name="Espace réservé du pied de page 5">
            <a:extLst>
              <a:ext uri="{FF2B5EF4-FFF2-40B4-BE49-F238E27FC236}">
                <a16:creationId xmlns:a16="http://schemas.microsoft.com/office/drawing/2014/main" id="{4FDD7370-DE0D-4168-A3A2-AFA5D8F0DD93}"/>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7" name="Espace réservé du numéro de diapositive 6">
            <a:extLst>
              <a:ext uri="{FF2B5EF4-FFF2-40B4-BE49-F238E27FC236}">
                <a16:creationId xmlns:a16="http://schemas.microsoft.com/office/drawing/2014/main" id="{C2945EC8-5676-4AAE-A73C-F503C7CD3027}"/>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3923244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12381" y="1795226"/>
            <a:ext cx="9005352" cy="2995374"/>
          </a:xfrm>
        </p:spPr>
        <p:txBody>
          <a:bodyPr anchor="b"/>
          <a:lstStyle>
            <a:lvl1pPr>
              <a:defRPr sz="6300"/>
            </a:lvl1pPr>
          </a:lstStyle>
          <a:p>
            <a:r>
              <a:rPr lang="fr-FR" smtClean="0"/>
              <a:t>Modifiez le style du titre</a:t>
            </a:r>
            <a:endParaRPr lang="en-US" dirty="0"/>
          </a:p>
        </p:txBody>
      </p:sp>
      <p:sp>
        <p:nvSpPr>
          <p:cNvPr id="3" name="Text Placeholder 2"/>
          <p:cNvSpPr>
            <a:spLocks noGrp="1"/>
          </p:cNvSpPr>
          <p:nvPr>
            <p:ph type="body" idx="1"/>
          </p:nvPr>
        </p:nvSpPr>
        <p:spPr>
          <a:xfrm>
            <a:off x="712381" y="4818938"/>
            <a:ext cx="9005352" cy="1575196"/>
          </a:xfrm>
        </p:spPr>
        <p:txBody>
          <a:bodyPr/>
          <a:lstStyle>
            <a:lvl1pPr marL="0" indent="0">
              <a:buNone/>
              <a:defRPr sz="2520">
                <a:solidFill>
                  <a:schemeClr val="tx1"/>
                </a:solidFill>
              </a:defRPr>
            </a:lvl1pPr>
            <a:lvl2pPr marL="480060" indent="0">
              <a:buNone/>
              <a:defRPr sz="2100">
                <a:solidFill>
                  <a:schemeClr val="tx1">
                    <a:tint val="75000"/>
                  </a:schemeClr>
                </a:solidFill>
              </a:defRPr>
            </a:lvl2pPr>
            <a:lvl3pPr marL="960120" indent="0">
              <a:buNone/>
              <a:defRPr sz="1890">
                <a:solidFill>
                  <a:schemeClr val="tx1">
                    <a:tint val="75000"/>
                  </a:schemeClr>
                </a:solidFill>
              </a:defRPr>
            </a:lvl3pPr>
            <a:lvl4pPr marL="1440180" indent="0">
              <a:buNone/>
              <a:defRPr sz="1680">
                <a:solidFill>
                  <a:schemeClr val="tx1">
                    <a:tint val="75000"/>
                  </a:schemeClr>
                </a:solidFill>
              </a:defRPr>
            </a:lvl4pPr>
            <a:lvl5pPr marL="1920240" indent="0">
              <a:buNone/>
              <a:defRPr sz="1680">
                <a:solidFill>
                  <a:schemeClr val="tx1">
                    <a:tint val="75000"/>
                  </a:schemeClr>
                </a:solidFill>
              </a:defRPr>
            </a:lvl5pPr>
            <a:lvl6pPr marL="2400300" indent="0">
              <a:buNone/>
              <a:defRPr sz="1680">
                <a:solidFill>
                  <a:schemeClr val="tx1">
                    <a:tint val="75000"/>
                  </a:schemeClr>
                </a:solidFill>
              </a:defRPr>
            </a:lvl6pPr>
            <a:lvl7pPr marL="2880360" indent="0">
              <a:buNone/>
              <a:defRPr sz="1680">
                <a:solidFill>
                  <a:schemeClr val="tx1">
                    <a:tint val="75000"/>
                  </a:schemeClr>
                </a:solidFill>
              </a:defRPr>
            </a:lvl7pPr>
            <a:lvl8pPr marL="3360420" indent="0">
              <a:buNone/>
              <a:defRPr sz="1680">
                <a:solidFill>
                  <a:schemeClr val="tx1">
                    <a:tint val="75000"/>
                  </a:schemeClr>
                </a:solidFill>
              </a:defRPr>
            </a:lvl8pPr>
            <a:lvl9pPr marL="3840480" indent="0">
              <a:buNone/>
              <a:defRPr sz="168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pPr>
              <a:defRPr/>
            </a:pPr>
            <a:fld id="{86200B3A-6764-4F3A-AFAF-A9F80989B198}" type="datetimeFigureOut">
              <a:rPr lang="fr-FR" smtClean="0"/>
              <a:pPr>
                <a:defRPr/>
              </a:pPr>
              <a:t>01/02/2019</a:t>
            </a:fld>
            <a:endParaRPr lang="fr-FR" dirty="0"/>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E3C059F1-4793-4205-A386-6302A4DA8342}" type="slidenum">
              <a:rPr lang="fr-FR" smtClean="0"/>
              <a:pPr>
                <a:defRPr/>
              </a:pPr>
              <a:t>‹N°›</a:t>
            </a:fld>
            <a:endParaRPr lang="fr-FR" dirty="0"/>
          </a:p>
        </p:txBody>
      </p:sp>
    </p:spTree>
    <p:extLst>
      <p:ext uri="{BB962C8B-B14F-4D97-AF65-F5344CB8AC3E}">
        <p14:creationId xmlns:p14="http://schemas.microsoft.com/office/powerpoint/2010/main" val="408021936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6B7826-0633-4F6C-BAD3-57C956E452F8}"/>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85E39BE-9BCD-448A-8229-5DC72DA44583}"/>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162BB1-DB4E-49C7-859D-B3D0DB030D4E}"/>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7B86AB7F-C89B-46E3-817B-0A55EADBC6F5}"/>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1223FBD2-9659-44DA-8326-9F5BC25582A7}"/>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700680079"/>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5B43DF2-F323-4F00-ABDE-C744752F713E}"/>
              </a:ext>
            </a:extLst>
          </p:cNvPr>
          <p:cNvSpPr>
            <a:spLocks noGrp="1"/>
          </p:cNvSpPr>
          <p:nvPr>
            <p:ph type="title" orient="vert"/>
          </p:nvPr>
        </p:nvSpPr>
        <p:spPr>
          <a:xfrm>
            <a:off x="7471832" y="383381"/>
            <a:ext cx="2251338" cy="6102430"/>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7537597-13EA-40D7-909E-2733C8D28753}"/>
              </a:ext>
            </a:extLst>
          </p:cNvPr>
          <p:cNvSpPr>
            <a:spLocks noGrp="1"/>
          </p:cNvSpPr>
          <p:nvPr>
            <p:ph type="body" orient="vert" idx="1"/>
          </p:nvPr>
        </p:nvSpPr>
        <p:spPr>
          <a:xfrm>
            <a:off x="717818" y="383381"/>
            <a:ext cx="6623502" cy="6102430"/>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0A8557-1138-4430-84A9-290743CCB9CB}"/>
              </a:ext>
            </a:extLst>
          </p:cNvPr>
          <p:cNvSpPr>
            <a:spLocks noGrp="1"/>
          </p:cNvSpPr>
          <p:nvPr>
            <p:ph type="dt" sz="half" idx="10"/>
          </p:nvPr>
        </p:nvSpPr>
        <p:spPr/>
        <p:txBody>
          <a:body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13C696ED-B674-487C-8E43-F28F3E45275C}"/>
              </a:ext>
            </a:extLst>
          </p:cNvPr>
          <p:cNvSpPr>
            <a:spLocks noGrp="1"/>
          </p:cNvSpPr>
          <p:nvPr>
            <p:ph type="ftr" sz="quarter" idx="11"/>
          </p:nvPr>
        </p:nvSpPr>
        <p:spPr/>
        <p:txBody>
          <a:body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04F0FEBF-28A7-401F-8D6D-58C255B67FB5}"/>
              </a:ext>
            </a:extLst>
          </p:cNvPr>
          <p:cNvSpPr>
            <a:spLocks noGrp="1"/>
          </p:cNvSpPr>
          <p:nvPr>
            <p:ph type="sldNum" sz="quarter" idx="12"/>
          </p:nvPr>
        </p:nvSpPr>
        <p:spPr/>
        <p:txBody>
          <a:body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89703343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05535" y="1179319"/>
            <a:ext cx="7829919" cy="2505800"/>
          </a:xfrm>
        </p:spPr>
        <p:txBody>
          <a:bodyPr anchor="b"/>
          <a:lstStyle>
            <a:lvl1pPr algn="ctr">
              <a:defRPr sz="6214"/>
            </a:lvl1pPr>
          </a:lstStyle>
          <a:p>
            <a:r>
              <a:rPr lang="fr-FR" smtClean="0"/>
              <a:t>Modifiez le style du titre</a:t>
            </a:r>
            <a:endParaRPr lang="fr-FR"/>
          </a:p>
        </p:txBody>
      </p:sp>
      <p:sp>
        <p:nvSpPr>
          <p:cNvPr id="3" name="Sous-titre 2"/>
          <p:cNvSpPr>
            <a:spLocks noGrp="1"/>
          </p:cNvSpPr>
          <p:nvPr>
            <p:ph type="subTitle" idx="1"/>
          </p:nvPr>
        </p:nvSpPr>
        <p:spPr>
          <a:xfrm>
            <a:off x="1305535" y="3781884"/>
            <a:ext cx="7829919" cy="1739748"/>
          </a:xfrm>
        </p:spPr>
        <p:txBody>
          <a:bodyPr/>
          <a:lstStyle>
            <a:lvl1pPr marL="0" indent="0" algn="ctr">
              <a:buNone/>
              <a:defRPr sz="2486"/>
            </a:lvl1pPr>
            <a:lvl2pPr marL="473522" indent="0" algn="ctr">
              <a:buNone/>
              <a:defRPr sz="2071"/>
            </a:lvl2pPr>
            <a:lvl3pPr marL="947044" indent="0" algn="ctr">
              <a:buNone/>
              <a:defRPr sz="1864"/>
            </a:lvl3pPr>
            <a:lvl4pPr marL="1420566" indent="0" algn="ctr">
              <a:buNone/>
              <a:defRPr sz="1657"/>
            </a:lvl4pPr>
            <a:lvl5pPr marL="1894088" indent="0" algn="ctr">
              <a:buNone/>
              <a:defRPr sz="1657"/>
            </a:lvl5pPr>
            <a:lvl6pPr marL="2367610" indent="0" algn="ctr">
              <a:buNone/>
              <a:defRPr sz="1657"/>
            </a:lvl6pPr>
            <a:lvl7pPr marL="2841132" indent="0" algn="ctr">
              <a:buNone/>
              <a:defRPr sz="1657"/>
            </a:lvl7pPr>
            <a:lvl8pPr marL="3314654" indent="0" algn="ctr">
              <a:buNone/>
              <a:defRPr sz="1657"/>
            </a:lvl8pPr>
            <a:lvl9pPr marL="3788176" indent="0" algn="ctr">
              <a:buNone/>
              <a:defRPr sz="1657"/>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947044" fontAlgn="auto">
              <a:spcBef>
                <a:spcPts val="0"/>
              </a:spcBef>
              <a:spcAft>
                <a:spcPts val="0"/>
              </a:spcAft>
            </a:pPr>
            <a:fld id="{6709E6D2-E833-40DD-95DE-8106175C00FB}"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065541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947044" fontAlgn="auto">
              <a:spcBef>
                <a:spcPts val="0"/>
              </a:spcBef>
              <a:spcAft>
                <a:spcPts val="0"/>
              </a:spcAft>
            </a:pPr>
            <a:fld id="{2DAF9834-8173-450B-B045-11EF7ABA06EE}"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317063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11961" y="1796194"/>
            <a:ext cx="9005557" cy="2993655"/>
          </a:xfrm>
        </p:spPr>
        <p:txBody>
          <a:bodyPr anchor="b"/>
          <a:lstStyle>
            <a:lvl1pPr>
              <a:defRPr sz="6214"/>
            </a:lvl1pPr>
          </a:lstStyle>
          <a:p>
            <a:r>
              <a:rPr lang="fr-FR" smtClean="0"/>
              <a:t>Modifiez le style du titre</a:t>
            </a:r>
            <a:endParaRPr lang="fr-FR"/>
          </a:p>
        </p:txBody>
      </p:sp>
      <p:sp>
        <p:nvSpPr>
          <p:cNvPr id="3" name="Espace réservé du texte 2"/>
          <p:cNvSpPr>
            <a:spLocks noGrp="1"/>
          </p:cNvSpPr>
          <p:nvPr>
            <p:ph type="body" idx="1"/>
          </p:nvPr>
        </p:nvSpPr>
        <p:spPr>
          <a:xfrm>
            <a:off x="711961" y="4818072"/>
            <a:ext cx="9005557" cy="1576457"/>
          </a:xfrm>
        </p:spPr>
        <p:txBody>
          <a:bodyPr/>
          <a:lstStyle>
            <a:lvl1pPr marL="0" indent="0">
              <a:buNone/>
              <a:defRPr sz="2486">
                <a:solidFill>
                  <a:schemeClr val="tx1">
                    <a:tint val="75000"/>
                  </a:schemeClr>
                </a:solidFill>
              </a:defRPr>
            </a:lvl1pPr>
            <a:lvl2pPr marL="473522" indent="0">
              <a:buNone/>
              <a:defRPr sz="2071">
                <a:solidFill>
                  <a:schemeClr val="tx1">
                    <a:tint val="75000"/>
                  </a:schemeClr>
                </a:solidFill>
              </a:defRPr>
            </a:lvl2pPr>
            <a:lvl3pPr marL="947044" indent="0">
              <a:buNone/>
              <a:defRPr sz="1864">
                <a:solidFill>
                  <a:schemeClr val="tx1">
                    <a:tint val="75000"/>
                  </a:schemeClr>
                </a:solidFill>
              </a:defRPr>
            </a:lvl3pPr>
            <a:lvl4pPr marL="1420566" indent="0">
              <a:buNone/>
              <a:defRPr sz="1657">
                <a:solidFill>
                  <a:schemeClr val="tx1">
                    <a:tint val="75000"/>
                  </a:schemeClr>
                </a:solidFill>
              </a:defRPr>
            </a:lvl4pPr>
            <a:lvl5pPr marL="1894088" indent="0">
              <a:buNone/>
              <a:defRPr sz="1657">
                <a:solidFill>
                  <a:schemeClr val="tx1">
                    <a:tint val="75000"/>
                  </a:schemeClr>
                </a:solidFill>
              </a:defRPr>
            </a:lvl5pPr>
            <a:lvl6pPr marL="2367610" indent="0">
              <a:buNone/>
              <a:defRPr sz="1657">
                <a:solidFill>
                  <a:schemeClr val="tx1">
                    <a:tint val="75000"/>
                  </a:schemeClr>
                </a:solidFill>
              </a:defRPr>
            </a:lvl6pPr>
            <a:lvl7pPr marL="2841132" indent="0">
              <a:buNone/>
              <a:defRPr sz="1657">
                <a:solidFill>
                  <a:schemeClr val="tx1">
                    <a:tint val="75000"/>
                  </a:schemeClr>
                </a:solidFill>
              </a:defRPr>
            </a:lvl7pPr>
            <a:lvl8pPr marL="3314654" indent="0">
              <a:buNone/>
              <a:defRPr sz="1657">
                <a:solidFill>
                  <a:schemeClr val="tx1">
                    <a:tint val="75000"/>
                  </a:schemeClr>
                </a:solidFill>
              </a:defRPr>
            </a:lvl8pPr>
            <a:lvl9pPr marL="3788176" indent="0">
              <a:buNone/>
              <a:defRPr sz="1657">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947044" fontAlgn="auto">
              <a:spcBef>
                <a:spcPts val="0"/>
              </a:spcBef>
              <a:spcAft>
                <a:spcPts val="0"/>
              </a:spcAft>
            </a:pPr>
            <a:fld id="{0F32CB34-6871-466D-AEF9-0D57BB6EA59C}"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93870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21228" y="1737732"/>
            <a:ext cx="4618698" cy="417499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97774" y="1737732"/>
            <a:ext cx="4620343" cy="4174991"/>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947044" fontAlgn="auto">
              <a:spcBef>
                <a:spcPts val="0"/>
              </a:spcBef>
              <a:spcAft>
                <a:spcPts val="0"/>
              </a:spcAft>
            </a:pPr>
            <a:fld id="{98BB0607-1135-4EF7-8860-1F89E273B2ED}"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344226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18538" y="383027"/>
            <a:ext cx="9005557" cy="1393008"/>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718538" y="1765954"/>
            <a:ext cx="4418099" cy="864834"/>
          </a:xfrm>
        </p:spPr>
        <p:txBody>
          <a:bodyPr anchor="b"/>
          <a:lstStyle>
            <a:lvl1pPr marL="0" indent="0">
              <a:buNone/>
              <a:defRPr sz="2486" b="1"/>
            </a:lvl1pPr>
            <a:lvl2pPr marL="473522" indent="0">
              <a:buNone/>
              <a:defRPr sz="2071" b="1"/>
            </a:lvl2pPr>
            <a:lvl3pPr marL="947044" indent="0">
              <a:buNone/>
              <a:defRPr sz="1864" b="1"/>
            </a:lvl3pPr>
            <a:lvl4pPr marL="1420566" indent="0">
              <a:buNone/>
              <a:defRPr sz="1657" b="1"/>
            </a:lvl4pPr>
            <a:lvl5pPr marL="1894088" indent="0">
              <a:buNone/>
              <a:defRPr sz="1657" b="1"/>
            </a:lvl5pPr>
            <a:lvl6pPr marL="2367610" indent="0">
              <a:buNone/>
              <a:defRPr sz="1657" b="1"/>
            </a:lvl6pPr>
            <a:lvl7pPr marL="2841132" indent="0">
              <a:buNone/>
              <a:defRPr sz="1657" b="1"/>
            </a:lvl7pPr>
            <a:lvl8pPr marL="3314654" indent="0">
              <a:buNone/>
              <a:defRPr sz="1657" b="1"/>
            </a:lvl8pPr>
            <a:lvl9pPr marL="3788176" indent="0">
              <a:buNone/>
              <a:defRPr sz="1657" b="1"/>
            </a:lvl9pPr>
          </a:lstStyle>
          <a:p>
            <a:pPr lvl="0"/>
            <a:r>
              <a:rPr lang="fr-FR" smtClean="0"/>
              <a:t>Modifier les styles du texte du masque</a:t>
            </a:r>
          </a:p>
        </p:txBody>
      </p:sp>
      <p:sp>
        <p:nvSpPr>
          <p:cNvPr id="4" name="Espace réservé du contenu 3"/>
          <p:cNvSpPr>
            <a:spLocks noGrp="1"/>
          </p:cNvSpPr>
          <p:nvPr>
            <p:ph sz="half" idx="2"/>
          </p:nvPr>
        </p:nvSpPr>
        <p:spPr>
          <a:xfrm>
            <a:off x="718538" y="2630789"/>
            <a:ext cx="4418099" cy="386856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86265" y="1765954"/>
            <a:ext cx="4437830" cy="864834"/>
          </a:xfrm>
        </p:spPr>
        <p:txBody>
          <a:bodyPr anchor="b"/>
          <a:lstStyle>
            <a:lvl1pPr marL="0" indent="0">
              <a:buNone/>
              <a:defRPr sz="2486" b="1"/>
            </a:lvl1pPr>
            <a:lvl2pPr marL="473522" indent="0">
              <a:buNone/>
              <a:defRPr sz="2071" b="1"/>
            </a:lvl2pPr>
            <a:lvl3pPr marL="947044" indent="0">
              <a:buNone/>
              <a:defRPr sz="1864" b="1"/>
            </a:lvl3pPr>
            <a:lvl4pPr marL="1420566" indent="0">
              <a:buNone/>
              <a:defRPr sz="1657" b="1"/>
            </a:lvl4pPr>
            <a:lvl5pPr marL="1894088" indent="0">
              <a:buNone/>
              <a:defRPr sz="1657" b="1"/>
            </a:lvl5pPr>
            <a:lvl6pPr marL="2367610" indent="0">
              <a:buNone/>
              <a:defRPr sz="1657" b="1"/>
            </a:lvl6pPr>
            <a:lvl7pPr marL="2841132" indent="0">
              <a:buNone/>
              <a:defRPr sz="1657" b="1"/>
            </a:lvl7pPr>
            <a:lvl8pPr marL="3314654" indent="0">
              <a:buNone/>
              <a:defRPr sz="1657" b="1"/>
            </a:lvl8pPr>
            <a:lvl9pPr marL="3788176" indent="0">
              <a:buNone/>
              <a:defRPr sz="1657" b="1"/>
            </a:lvl9pPr>
          </a:lstStyle>
          <a:p>
            <a:pPr lvl="0"/>
            <a:r>
              <a:rPr lang="fr-FR" smtClean="0"/>
              <a:t>Modifier les styles du texte du masque</a:t>
            </a:r>
          </a:p>
        </p:txBody>
      </p:sp>
      <p:sp>
        <p:nvSpPr>
          <p:cNvPr id="6" name="Espace réservé du contenu 5"/>
          <p:cNvSpPr>
            <a:spLocks noGrp="1"/>
          </p:cNvSpPr>
          <p:nvPr>
            <p:ph sz="quarter" idx="4"/>
          </p:nvPr>
        </p:nvSpPr>
        <p:spPr>
          <a:xfrm>
            <a:off x="5286265" y="2630789"/>
            <a:ext cx="4437830" cy="386856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8" name="Espace réservé du pied de page 7"/>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9" name="Espace réservé du numéro de diapositive 8"/>
          <p:cNvSpPr>
            <a:spLocks noGrp="1"/>
          </p:cNvSpPr>
          <p:nvPr>
            <p:ph type="sldNum" sz="quarter" idx="12"/>
          </p:nvPr>
        </p:nvSpPr>
        <p:spPr/>
        <p:txBody>
          <a:bodyPr/>
          <a:lstStyle/>
          <a:p>
            <a:pPr defTabSz="947044" fontAlgn="auto">
              <a:spcBef>
                <a:spcPts val="0"/>
              </a:spcBef>
              <a:spcAft>
                <a:spcPts val="0"/>
              </a:spcAft>
            </a:pPr>
            <a:fld id="{CF5A768C-7B16-4E1A-AF14-CA7CE979BE8E}"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808733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4" name="Espace réservé du pied de page 3"/>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5" name="Espace réservé du numéro de diapositive 4"/>
          <p:cNvSpPr>
            <a:spLocks noGrp="1"/>
          </p:cNvSpPr>
          <p:nvPr>
            <p:ph type="sldNum" sz="quarter" idx="12"/>
          </p:nvPr>
        </p:nvSpPr>
        <p:spPr/>
        <p:txBody>
          <a:bodyPr/>
          <a:lstStyle/>
          <a:p>
            <a:pPr defTabSz="947044" fontAlgn="auto">
              <a:spcBef>
                <a:spcPts val="0"/>
              </a:spcBef>
              <a:spcAft>
                <a:spcPts val="0"/>
              </a:spcAft>
            </a:pPr>
            <a:fld id="{24C47E7A-8F6D-4B47-8C1A-247A422CD170}"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3743889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3" name="Espace réservé du pied de page 2"/>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4" name="Espace réservé du numéro de diapositive 3"/>
          <p:cNvSpPr>
            <a:spLocks noGrp="1"/>
          </p:cNvSpPr>
          <p:nvPr>
            <p:ph type="sldNum" sz="quarter" idx="12"/>
          </p:nvPr>
        </p:nvSpPr>
        <p:spPr/>
        <p:txBody>
          <a:bodyPr/>
          <a:lstStyle/>
          <a:p>
            <a:pPr defTabSz="947044" fontAlgn="auto">
              <a:spcBef>
                <a:spcPts val="0"/>
              </a:spcBef>
              <a:spcAft>
                <a:spcPts val="0"/>
              </a:spcAft>
            </a:pPr>
            <a:fld id="{0CDC8F2C-ED25-4B78-8E7E-5899FDABB01F}"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08168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8538" y="479792"/>
            <a:ext cx="3367424" cy="1681285"/>
          </a:xfrm>
        </p:spPr>
        <p:txBody>
          <a:bodyPr anchor="b"/>
          <a:lstStyle>
            <a:lvl1pPr>
              <a:defRPr sz="3314"/>
            </a:lvl1pPr>
          </a:lstStyle>
          <a:p>
            <a:r>
              <a:rPr lang="fr-FR" smtClean="0"/>
              <a:t>Modifiez le style du titre</a:t>
            </a:r>
            <a:endParaRPr lang="fr-FR"/>
          </a:p>
        </p:txBody>
      </p:sp>
      <p:sp>
        <p:nvSpPr>
          <p:cNvPr id="3" name="Espace réservé du contenu 2"/>
          <p:cNvSpPr>
            <a:spLocks noGrp="1"/>
          </p:cNvSpPr>
          <p:nvPr>
            <p:ph idx="1"/>
          </p:nvPr>
        </p:nvSpPr>
        <p:spPr>
          <a:xfrm>
            <a:off x="4439476" y="1036188"/>
            <a:ext cx="5284620" cy="5118446"/>
          </a:xfrm>
        </p:spPr>
        <p:txBody>
          <a:bodyPr/>
          <a:lstStyle>
            <a:lvl1pPr>
              <a:defRPr sz="3314"/>
            </a:lvl1pPr>
            <a:lvl2pPr>
              <a:defRPr sz="2900"/>
            </a:lvl2pPr>
            <a:lvl3pPr>
              <a:defRPr sz="2486"/>
            </a:lvl3pPr>
            <a:lvl4pPr>
              <a:defRPr sz="2071"/>
            </a:lvl4pPr>
            <a:lvl5pPr>
              <a:defRPr sz="2071"/>
            </a:lvl5pPr>
            <a:lvl6pPr>
              <a:defRPr sz="2071"/>
            </a:lvl6pPr>
            <a:lvl7pPr>
              <a:defRPr sz="2071"/>
            </a:lvl7pPr>
            <a:lvl8pPr>
              <a:defRPr sz="2071"/>
            </a:lvl8pPr>
            <a:lvl9pPr>
              <a:defRPr sz="2071"/>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18538" y="2161076"/>
            <a:ext cx="3367424" cy="4001621"/>
          </a:xfrm>
        </p:spPr>
        <p:txBody>
          <a:bodyPr/>
          <a:lstStyle>
            <a:lvl1pPr marL="0" indent="0">
              <a:buNone/>
              <a:defRPr sz="1657"/>
            </a:lvl1pPr>
            <a:lvl2pPr marL="473522" indent="0">
              <a:buNone/>
              <a:defRPr sz="1450"/>
            </a:lvl2pPr>
            <a:lvl3pPr marL="947044" indent="0">
              <a:buNone/>
              <a:defRPr sz="1243"/>
            </a:lvl3pPr>
            <a:lvl4pPr marL="1420566" indent="0">
              <a:buNone/>
              <a:defRPr sz="1036"/>
            </a:lvl4pPr>
            <a:lvl5pPr marL="1894088" indent="0">
              <a:buNone/>
              <a:defRPr sz="1036"/>
            </a:lvl5pPr>
            <a:lvl6pPr marL="2367610" indent="0">
              <a:buNone/>
              <a:defRPr sz="1036"/>
            </a:lvl6pPr>
            <a:lvl7pPr marL="2841132" indent="0">
              <a:buNone/>
              <a:defRPr sz="1036"/>
            </a:lvl7pPr>
            <a:lvl8pPr marL="3314654" indent="0">
              <a:buNone/>
              <a:defRPr sz="1036"/>
            </a:lvl8pPr>
            <a:lvl9pPr marL="3788176" indent="0">
              <a:buNone/>
              <a:defRPr sz="1036"/>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947044" fontAlgn="auto">
              <a:spcBef>
                <a:spcPts val="0"/>
              </a:spcBef>
              <a:spcAft>
                <a:spcPts val="0"/>
              </a:spcAft>
            </a:pPr>
            <a:fld id="{558740D0-C3F9-40A4-A9A0-41CCF98BEC9A}"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397055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717818" y="1916906"/>
            <a:ext cx="4437420" cy="456890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5285750" y="1916906"/>
            <a:ext cx="4437420" cy="4568905"/>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pPr>
              <a:defRPr/>
            </a:pPr>
            <a:fld id="{537DC41E-BF39-40EA-B11D-94F1F3C6B4C3}" type="datetimeFigureOut">
              <a:rPr lang="fr-FR" smtClean="0"/>
              <a:pPr>
                <a:defRPr/>
              </a:pPr>
              <a:t>01/02/2019</a:t>
            </a:fld>
            <a:endParaRPr lang="fr-FR" dirty="0"/>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FB5794DC-6EF1-4AA4-9DB8-3CE6CEF074F1}" type="slidenum">
              <a:rPr lang="fr-FR" smtClean="0"/>
              <a:pPr>
                <a:defRPr/>
              </a:pPr>
              <a:t>‹N°›</a:t>
            </a:fld>
            <a:endParaRPr lang="fr-FR" dirty="0"/>
          </a:p>
        </p:txBody>
      </p:sp>
    </p:spTree>
    <p:extLst>
      <p:ext uri="{BB962C8B-B14F-4D97-AF65-F5344CB8AC3E}">
        <p14:creationId xmlns:p14="http://schemas.microsoft.com/office/powerpoint/2010/main" val="56187594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8538" y="479792"/>
            <a:ext cx="3367424" cy="1681285"/>
          </a:xfrm>
        </p:spPr>
        <p:txBody>
          <a:bodyPr anchor="b"/>
          <a:lstStyle>
            <a:lvl1pPr>
              <a:defRPr sz="3314"/>
            </a:lvl1pPr>
          </a:lstStyle>
          <a:p>
            <a:r>
              <a:rPr lang="fr-FR" smtClean="0"/>
              <a:t>Modifiez le style du titre</a:t>
            </a:r>
            <a:endParaRPr lang="fr-FR"/>
          </a:p>
        </p:txBody>
      </p:sp>
      <p:sp>
        <p:nvSpPr>
          <p:cNvPr id="3" name="Espace réservé pour une image  2"/>
          <p:cNvSpPr>
            <a:spLocks noGrp="1"/>
          </p:cNvSpPr>
          <p:nvPr>
            <p:ph type="pic" idx="1"/>
          </p:nvPr>
        </p:nvSpPr>
        <p:spPr>
          <a:xfrm>
            <a:off x="4439476" y="1036188"/>
            <a:ext cx="5284620" cy="5118446"/>
          </a:xfrm>
        </p:spPr>
        <p:txBody>
          <a:bodyPr/>
          <a:lstStyle>
            <a:lvl1pPr marL="0" indent="0">
              <a:buNone/>
              <a:defRPr sz="3314"/>
            </a:lvl1pPr>
            <a:lvl2pPr marL="473522" indent="0">
              <a:buNone/>
              <a:defRPr sz="2900"/>
            </a:lvl2pPr>
            <a:lvl3pPr marL="947044" indent="0">
              <a:buNone/>
              <a:defRPr sz="2486"/>
            </a:lvl3pPr>
            <a:lvl4pPr marL="1420566" indent="0">
              <a:buNone/>
              <a:defRPr sz="2071"/>
            </a:lvl4pPr>
            <a:lvl5pPr marL="1894088" indent="0">
              <a:buNone/>
              <a:defRPr sz="2071"/>
            </a:lvl5pPr>
            <a:lvl6pPr marL="2367610" indent="0">
              <a:buNone/>
              <a:defRPr sz="2071"/>
            </a:lvl6pPr>
            <a:lvl7pPr marL="2841132" indent="0">
              <a:buNone/>
              <a:defRPr sz="2071"/>
            </a:lvl7pPr>
            <a:lvl8pPr marL="3314654" indent="0">
              <a:buNone/>
              <a:defRPr sz="2071"/>
            </a:lvl8pPr>
            <a:lvl9pPr marL="3788176" indent="0">
              <a:buNone/>
              <a:defRPr sz="2071"/>
            </a:lvl9pPr>
          </a:lstStyle>
          <a:p>
            <a:endParaRPr lang="fr-FR"/>
          </a:p>
        </p:txBody>
      </p:sp>
      <p:sp>
        <p:nvSpPr>
          <p:cNvPr id="4" name="Espace réservé du texte 3"/>
          <p:cNvSpPr>
            <a:spLocks noGrp="1"/>
          </p:cNvSpPr>
          <p:nvPr>
            <p:ph type="body" sz="half" idx="2"/>
          </p:nvPr>
        </p:nvSpPr>
        <p:spPr>
          <a:xfrm>
            <a:off x="718538" y="2161076"/>
            <a:ext cx="3367424" cy="4001621"/>
          </a:xfrm>
        </p:spPr>
        <p:txBody>
          <a:bodyPr/>
          <a:lstStyle>
            <a:lvl1pPr marL="0" indent="0">
              <a:buNone/>
              <a:defRPr sz="1657"/>
            </a:lvl1pPr>
            <a:lvl2pPr marL="473522" indent="0">
              <a:buNone/>
              <a:defRPr sz="1450"/>
            </a:lvl2pPr>
            <a:lvl3pPr marL="947044" indent="0">
              <a:buNone/>
              <a:defRPr sz="1243"/>
            </a:lvl3pPr>
            <a:lvl4pPr marL="1420566" indent="0">
              <a:buNone/>
              <a:defRPr sz="1036"/>
            </a:lvl4pPr>
            <a:lvl5pPr marL="1894088" indent="0">
              <a:buNone/>
              <a:defRPr sz="1036"/>
            </a:lvl5pPr>
            <a:lvl6pPr marL="2367610" indent="0">
              <a:buNone/>
              <a:defRPr sz="1036"/>
            </a:lvl6pPr>
            <a:lvl7pPr marL="2841132" indent="0">
              <a:buNone/>
              <a:defRPr sz="1036"/>
            </a:lvl7pPr>
            <a:lvl8pPr marL="3314654" indent="0">
              <a:buNone/>
              <a:defRPr sz="1036"/>
            </a:lvl8pPr>
            <a:lvl9pPr marL="3788176" indent="0">
              <a:buNone/>
              <a:defRPr sz="1036"/>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947044" fontAlgn="auto">
              <a:spcBef>
                <a:spcPts val="0"/>
              </a:spcBef>
              <a:spcAft>
                <a:spcPts val="0"/>
              </a:spcAft>
            </a:pPr>
            <a:fld id="{42FC6B86-408E-4800-B266-666F01E792B9}"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562448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947044" fontAlgn="auto">
              <a:spcBef>
                <a:spcPts val="0"/>
              </a:spcBef>
              <a:spcAft>
                <a:spcPts val="0"/>
              </a:spcAft>
            </a:pPr>
            <a:fld id="{953429C3-2EC5-4B18-92A5-9BA81D376799}"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743379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570127" y="274167"/>
            <a:ext cx="2347989" cy="563855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21228" y="274167"/>
            <a:ext cx="6891052" cy="5638555"/>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947044"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947044"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947044" fontAlgn="auto">
              <a:spcBef>
                <a:spcPts val="0"/>
              </a:spcBef>
              <a:spcAft>
                <a:spcPts val="0"/>
              </a:spcAft>
            </a:pPr>
            <a:fld id="{DD6373AD-ED26-41C2-BD60-306030787ED0}"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46074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829688" y="842414"/>
            <a:ext cx="6321973" cy="2668503"/>
          </a:xfrm>
        </p:spPr>
        <p:txBody>
          <a:bodyPr bIns="0" anchor="b">
            <a:normAutofit/>
          </a:bodyPr>
          <a:lstStyle>
            <a:lvl1pPr algn="l">
              <a:defRPr sz="5670"/>
            </a:lvl1pPr>
          </a:lstStyle>
          <a:p>
            <a:r>
              <a:rPr lang="fr-FR"/>
              <a:t>Modifiez le style du titre</a:t>
            </a:r>
            <a:endParaRPr lang="en-US" dirty="0"/>
          </a:p>
        </p:txBody>
      </p:sp>
      <p:sp>
        <p:nvSpPr>
          <p:cNvPr id="3" name="Subtitle 2"/>
          <p:cNvSpPr>
            <a:spLocks noGrp="1"/>
          </p:cNvSpPr>
          <p:nvPr>
            <p:ph type="subTitle" idx="1"/>
          </p:nvPr>
        </p:nvSpPr>
        <p:spPr>
          <a:xfrm>
            <a:off x="2829688" y="3707766"/>
            <a:ext cx="6321973" cy="1026502"/>
          </a:xfrm>
        </p:spPr>
        <p:txBody>
          <a:bodyPr tIns="91440" bIns="91440">
            <a:normAutofit/>
          </a:bodyPr>
          <a:lstStyle>
            <a:lvl1pPr marL="0" indent="0" algn="l">
              <a:buNone/>
              <a:defRPr sz="1680" b="0" cap="all" baseline="0">
                <a:solidFill>
                  <a:schemeClr val="tx1"/>
                </a:solidFill>
              </a:defRPr>
            </a:lvl1pPr>
            <a:lvl2pPr marL="360045" indent="0" algn="ctr">
              <a:buNone/>
              <a:defRPr sz="1575"/>
            </a:lvl2pPr>
            <a:lvl3pPr marL="720090" indent="0" algn="ctr">
              <a:buNone/>
              <a:defRPr sz="1418"/>
            </a:lvl3pPr>
            <a:lvl4pPr marL="1080135" indent="0" algn="ctr">
              <a:buNone/>
              <a:defRPr sz="1260"/>
            </a:lvl4pPr>
            <a:lvl5pPr marL="1440180" indent="0" algn="ctr">
              <a:buNone/>
              <a:defRPr sz="1260"/>
            </a:lvl5pPr>
            <a:lvl6pPr marL="1800225" indent="0" algn="ctr">
              <a:buNone/>
              <a:defRPr sz="1260"/>
            </a:lvl6pPr>
            <a:lvl7pPr marL="2160270" indent="0" algn="ctr">
              <a:buNone/>
              <a:defRPr sz="1260"/>
            </a:lvl7pPr>
            <a:lvl8pPr marL="2520315" indent="0" algn="ctr">
              <a:buNone/>
              <a:defRPr sz="1260"/>
            </a:lvl8pPr>
            <a:lvl9pPr marL="2880360" indent="0" algn="ctr">
              <a:buNone/>
              <a:defRPr sz="126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a:xfrm>
            <a:off x="2829688" y="345774"/>
            <a:ext cx="3430578" cy="324661"/>
          </a:xfrm>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a:xfrm>
            <a:off x="1638202" y="838922"/>
            <a:ext cx="915762" cy="528757"/>
          </a:xfrm>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6709E6D2-E833-40DD-95DE-8106175C00FB}"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8" name="Straight Connector 7"/>
          <p:cNvCxnSpPr/>
          <p:nvPr/>
        </p:nvCxnSpPr>
        <p:spPr>
          <a:xfrm>
            <a:off x="2645089" y="838922"/>
            <a:ext cx="0" cy="2671995"/>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671826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2DAF9834-8173-450B-B045-11EF7ABA06EE}"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8" name="Straight Connector 7"/>
          <p:cNvCxnSpPr/>
          <p:nvPr/>
        </p:nvCxnSpPr>
        <p:spPr>
          <a:xfrm>
            <a:off x="1566248" y="838922"/>
            <a:ext cx="0" cy="112052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508115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753195" y="1843936"/>
            <a:ext cx="6308760" cy="1982348"/>
          </a:xfrm>
        </p:spPr>
        <p:txBody>
          <a:bodyPr anchor="b">
            <a:normAutofit/>
          </a:bodyPr>
          <a:lstStyle>
            <a:lvl1pPr algn="l">
              <a:defRPr sz="3360"/>
            </a:lvl1pPr>
          </a:lstStyle>
          <a:p>
            <a:r>
              <a:rPr lang="fr-FR"/>
              <a:t>Modifiez le style du titre</a:t>
            </a:r>
            <a:endParaRPr lang="en-US" dirty="0"/>
          </a:p>
        </p:txBody>
      </p:sp>
      <p:sp>
        <p:nvSpPr>
          <p:cNvPr id="3" name="Text Placeholder 2"/>
          <p:cNvSpPr>
            <a:spLocks noGrp="1"/>
          </p:cNvSpPr>
          <p:nvPr>
            <p:ph type="body" idx="1"/>
          </p:nvPr>
        </p:nvSpPr>
        <p:spPr>
          <a:xfrm>
            <a:off x="1753196" y="3996507"/>
            <a:ext cx="6308760" cy="1063575"/>
          </a:xfrm>
        </p:spPr>
        <p:txBody>
          <a:bodyPr tIns="91440">
            <a:normAutofit/>
          </a:bodyPr>
          <a:lstStyle>
            <a:lvl1pPr marL="0" indent="0" algn="l">
              <a:buNone/>
              <a:defRPr sz="1890">
                <a:solidFill>
                  <a:schemeClr val="tx1"/>
                </a:solidFill>
              </a:defRPr>
            </a:lvl1pPr>
            <a:lvl2pPr marL="360045" indent="0">
              <a:buNone/>
              <a:defRPr sz="1575">
                <a:solidFill>
                  <a:schemeClr val="tx1">
                    <a:tint val="75000"/>
                  </a:schemeClr>
                </a:solidFill>
              </a:defRPr>
            </a:lvl2pPr>
            <a:lvl3pPr marL="720090" indent="0">
              <a:buNone/>
              <a:defRPr sz="1418">
                <a:solidFill>
                  <a:schemeClr val="tx1">
                    <a:tint val="75000"/>
                  </a:schemeClr>
                </a:solidFill>
              </a:defRPr>
            </a:lvl3pPr>
            <a:lvl4pPr marL="1080135" indent="0">
              <a:buNone/>
              <a:defRPr sz="1260">
                <a:solidFill>
                  <a:schemeClr val="tx1">
                    <a:tint val="75000"/>
                  </a:schemeClr>
                </a:solidFill>
              </a:defRPr>
            </a:lvl4pPr>
            <a:lvl5pPr marL="1440180" indent="0">
              <a:buNone/>
              <a:defRPr sz="1260">
                <a:solidFill>
                  <a:schemeClr val="tx1">
                    <a:tint val="75000"/>
                  </a:schemeClr>
                </a:solidFill>
              </a:defRPr>
            </a:lvl5pPr>
            <a:lvl6pPr marL="1800225" indent="0">
              <a:buNone/>
              <a:defRPr sz="1260">
                <a:solidFill>
                  <a:schemeClr val="tx1">
                    <a:tint val="75000"/>
                  </a:schemeClr>
                </a:solidFill>
              </a:defRPr>
            </a:lvl6pPr>
            <a:lvl7pPr marL="2160270" indent="0">
              <a:buNone/>
              <a:defRPr sz="1260">
                <a:solidFill>
                  <a:schemeClr val="tx1">
                    <a:tint val="75000"/>
                  </a:schemeClr>
                </a:solidFill>
              </a:defRPr>
            </a:lvl7pPr>
            <a:lvl8pPr marL="2520315" indent="0">
              <a:buNone/>
              <a:defRPr sz="1260">
                <a:solidFill>
                  <a:schemeClr val="tx1">
                    <a:tint val="75000"/>
                  </a:schemeClr>
                </a:solidFill>
              </a:defRPr>
            </a:lvl8pPr>
            <a:lvl9pPr marL="2880360" indent="0">
              <a:buNone/>
              <a:defRPr sz="126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0F32CB34-6871-466D-AEF9-0D57BB6EA59C}"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8" name="Straight Connector 7"/>
          <p:cNvCxnSpPr/>
          <p:nvPr/>
        </p:nvCxnSpPr>
        <p:spPr>
          <a:xfrm>
            <a:off x="1566248" y="838922"/>
            <a:ext cx="0" cy="2987362"/>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262490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753197" y="845135"/>
            <a:ext cx="7398464" cy="1112270"/>
          </a:xfrm>
        </p:spPr>
        <p:txBody>
          <a:bodyPr/>
          <a:lstStyle/>
          <a:p>
            <a:r>
              <a:rPr lang="fr-FR"/>
              <a:t>Modifiez le style du titre</a:t>
            </a:r>
            <a:endParaRPr lang="en-US" dirty="0"/>
          </a:p>
        </p:txBody>
      </p:sp>
      <p:sp>
        <p:nvSpPr>
          <p:cNvPr id="3" name="Content Placeholder 2"/>
          <p:cNvSpPr>
            <a:spLocks noGrp="1"/>
          </p:cNvSpPr>
          <p:nvPr>
            <p:ph sz="half" idx="1"/>
          </p:nvPr>
        </p:nvSpPr>
        <p:spPr>
          <a:xfrm>
            <a:off x="1753195" y="2114633"/>
            <a:ext cx="3516514" cy="36094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35145" y="2114633"/>
            <a:ext cx="3516514" cy="3609437"/>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98BB0607-1135-4EF7-8860-1F89E273B2ED}"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9" name="Straight Connector 8"/>
          <p:cNvCxnSpPr/>
          <p:nvPr/>
        </p:nvCxnSpPr>
        <p:spPr>
          <a:xfrm>
            <a:off x="1566248" y="838922"/>
            <a:ext cx="0" cy="112052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209844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753197" y="844373"/>
            <a:ext cx="7398465" cy="1109135"/>
          </a:xfrm>
        </p:spPr>
        <p:txBody>
          <a:bodyPr/>
          <a:lstStyle/>
          <a:p>
            <a:r>
              <a:rPr lang="fr-FR"/>
              <a:t>Modifiez le style du titre</a:t>
            </a:r>
            <a:endParaRPr lang="en-US" dirty="0"/>
          </a:p>
        </p:txBody>
      </p:sp>
      <p:sp>
        <p:nvSpPr>
          <p:cNvPr id="3" name="Text Placeholder 2"/>
          <p:cNvSpPr>
            <a:spLocks noGrp="1"/>
          </p:cNvSpPr>
          <p:nvPr>
            <p:ph type="body" idx="1"/>
          </p:nvPr>
        </p:nvSpPr>
        <p:spPr>
          <a:xfrm>
            <a:off x="1753197" y="2120528"/>
            <a:ext cx="3516514" cy="842040"/>
          </a:xfrm>
        </p:spPr>
        <p:txBody>
          <a:bodyPr anchor="b">
            <a:normAutofit/>
          </a:bodyPr>
          <a:lstStyle>
            <a:lvl1pPr marL="0" indent="0">
              <a:lnSpc>
                <a:spcPct val="100000"/>
              </a:lnSpc>
              <a:buNone/>
              <a:defRPr sz="2310" b="0" cap="all" baseline="0">
                <a:solidFill>
                  <a:schemeClr val="accent1"/>
                </a:solidFill>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fr-FR"/>
              <a:t>Modifier les styles du texte du masque</a:t>
            </a:r>
          </a:p>
        </p:txBody>
      </p:sp>
      <p:sp>
        <p:nvSpPr>
          <p:cNvPr id="4" name="Content Placeholder 3"/>
          <p:cNvSpPr>
            <a:spLocks noGrp="1"/>
          </p:cNvSpPr>
          <p:nvPr>
            <p:ph sz="half" idx="2"/>
          </p:nvPr>
        </p:nvSpPr>
        <p:spPr>
          <a:xfrm>
            <a:off x="1753197" y="2965484"/>
            <a:ext cx="3516514" cy="277668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35145" y="2124155"/>
            <a:ext cx="3516515" cy="842349"/>
          </a:xfrm>
        </p:spPr>
        <p:txBody>
          <a:bodyPr anchor="b">
            <a:normAutofit/>
          </a:bodyPr>
          <a:lstStyle>
            <a:lvl1pPr marL="0" indent="0">
              <a:lnSpc>
                <a:spcPct val="100000"/>
              </a:lnSpc>
              <a:buNone/>
              <a:defRPr sz="2310" b="0" cap="all" baseline="0">
                <a:solidFill>
                  <a:schemeClr val="accent1"/>
                </a:solidFill>
              </a:defRPr>
            </a:lvl1pPr>
            <a:lvl2pPr marL="360045" indent="0">
              <a:buNone/>
              <a:defRPr sz="1575" b="1"/>
            </a:lvl2pPr>
            <a:lvl3pPr marL="720090" indent="0">
              <a:buNone/>
              <a:defRPr sz="1418" b="1"/>
            </a:lvl3pPr>
            <a:lvl4pPr marL="1080135" indent="0">
              <a:buNone/>
              <a:defRPr sz="1260" b="1"/>
            </a:lvl4pPr>
            <a:lvl5pPr marL="1440180" indent="0">
              <a:buNone/>
              <a:defRPr sz="1260" b="1"/>
            </a:lvl5pPr>
            <a:lvl6pPr marL="1800225" indent="0">
              <a:buNone/>
              <a:defRPr sz="1260" b="1"/>
            </a:lvl6pPr>
            <a:lvl7pPr marL="2160270" indent="0">
              <a:buNone/>
              <a:defRPr sz="1260" b="1"/>
            </a:lvl7pPr>
            <a:lvl8pPr marL="2520315" indent="0">
              <a:buNone/>
              <a:defRPr sz="1260" b="1"/>
            </a:lvl8pPr>
            <a:lvl9pPr marL="2880360" indent="0">
              <a:buNone/>
              <a:defRPr sz="1260" b="1"/>
            </a:lvl9pPr>
          </a:lstStyle>
          <a:p>
            <a:pPr lvl="0"/>
            <a:r>
              <a:rPr lang="fr-FR"/>
              <a:t>Modifier les styles du texte du masque</a:t>
            </a:r>
          </a:p>
        </p:txBody>
      </p:sp>
      <p:sp>
        <p:nvSpPr>
          <p:cNvPr id="6" name="Content Placeholder 5"/>
          <p:cNvSpPr>
            <a:spLocks noGrp="1"/>
          </p:cNvSpPr>
          <p:nvPr>
            <p:ph sz="quarter" idx="4"/>
          </p:nvPr>
        </p:nvSpPr>
        <p:spPr>
          <a:xfrm>
            <a:off x="5635145" y="2962566"/>
            <a:ext cx="3516515" cy="276924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8" name="Footer Placeholder 7"/>
          <p:cNvSpPr>
            <a:spLocks noGrp="1"/>
          </p:cNvSpPr>
          <p:nvPr>
            <p:ph type="ftr" sz="quarter" idx="11"/>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9" name="Slide Number Placeholder 8"/>
          <p:cNvSpPr>
            <a:spLocks noGrp="1"/>
          </p:cNvSpPr>
          <p:nvPr>
            <p:ph type="sldNum" sz="quarter" idx="12"/>
          </p:nvPr>
        </p:nvSpPr>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CF5A768C-7B16-4E1A-AF14-CA7CE979BE8E}"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11" name="Straight Connector 10"/>
          <p:cNvCxnSpPr/>
          <p:nvPr/>
        </p:nvCxnSpPr>
        <p:spPr>
          <a:xfrm>
            <a:off x="1566248" y="838922"/>
            <a:ext cx="0" cy="112052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7357645"/>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 name="Footer Placeholder 3"/>
          <p:cNvSpPr>
            <a:spLocks noGrp="1"/>
          </p:cNvSpPr>
          <p:nvPr>
            <p:ph type="ftr" sz="quarter" idx="11"/>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Slide Number Placeholder 4"/>
          <p:cNvSpPr>
            <a:spLocks noGrp="1"/>
          </p:cNvSpPr>
          <p:nvPr>
            <p:ph type="sldNum" sz="quarter" idx="12"/>
          </p:nvPr>
        </p:nvSpPr>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24C47E7A-8F6D-4B47-8C1A-247A422CD170}"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7" name="Straight Connector 6"/>
          <p:cNvCxnSpPr/>
          <p:nvPr/>
        </p:nvCxnSpPr>
        <p:spPr>
          <a:xfrm>
            <a:off x="1566248" y="838922"/>
            <a:ext cx="0" cy="112052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69920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3" name="Footer Placeholder 2"/>
          <p:cNvSpPr>
            <a:spLocks noGrp="1"/>
          </p:cNvSpPr>
          <p:nvPr>
            <p:ph type="ftr" sz="quarter" idx="11"/>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4" name="Slide Number Placeholder 3"/>
          <p:cNvSpPr>
            <a:spLocks noGrp="1"/>
          </p:cNvSpPr>
          <p:nvPr>
            <p:ph type="sldNum" sz="quarter" idx="12"/>
          </p:nvPr>
        </p:nvSpPr>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0CDC8F2C-ED25-4B78-8E7E-5899FDABB01F}"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272193846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39BE113-E018-4A87-92CE-64326B1793A2}" type="datetimeFigureOut">
              <a:rPr lang="fr-FR"/>
              <a:pPr>
                <a:defRPr/>
              </a:pPr>
              <a:t>01/02/2019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A3DAF52-0646-442C-AC9E-1A1AAA39AEBC}" type="slidenum">
              <a:rPr lang="fr-FR"/>
              <a:pPr>
                <a:defRPr/>
              </a:pPr>
              <a:t>‹N°›</a:t>
            </a:fld>
            <a:endParaRPr lang="fr-FR" dirty="0"/>
          </a:p>
        </p:txBody>
      </p:sp>
    </p:spTree>
    <p:extLst>
      <p:ext uri="{BB962C8B-B14F-4D97-AF65-F5344CB8AC3E}">
        <p14:creationId xmlns:p14="http://schemas.microsoft.com/office/powerpoint/2010/main" val="2162794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19178" y="383383"/>
            <a:ext cx="9005352" cy="1391841"/>
          </a:xfrm>
        </p:spPr>
        <p:txBody>
          <a:bodyPr/>
          <a:lstStyle/>
          <a:p>
            <a:r>
              <a:rPr lang="fr-FR" smtClean="0"/>
              <a:t>Modifiez le style du titre</a:t>
            </a:r>
            <a:endParaRPr lang="en-US" dirty="0"/>
          </a:p>
        </p:txBody>
      </p:sp>
      <p:sp>
        <p:nvSpPr>
          <p:cNvPr id="3" name="Text Placeholder 2"/>
          <p:cNvSpPr>
            <a:spLocks noGrp="1"/>
          </p:cNvSpPr>
          <p:nvPr>
            <p:ph type="body" idx="1"/>
          </p:nvPr>
        </p:nvSpPr>
        <p:spPr>
          <a:xfrm>
            <a:off x="719179" y="1765221"/>
            <a:ext cx="4417027" cy="865108"/>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smtClean="0"/>
              <a:t>Modifier les styles du texte du masque</a:t>
            </a:r>
          </a:p>
        </p:txBody>
      </p:sp>
      <p:sp>
        <p:nvSpPr>
          <p:cNvPr id="4" name="Content Placeholder 3"/>
          <p:cNvSpPr>
            <a:spLocks noGrp="1"/>
          </p:cNvSpPr>
          <p:nvPr>
            <p:ph sz="half" idx="2"/>
          </p:nvPr>
        </p:nvSpPr>
        <p:spPr>
          <a:xfrm>
            <a:off x="719179" y="2630329"/>
            <a:ext cx="4417027" cy="386881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5285751" y="1765221"/>
            <a:ext cx="4438780" cy="865108"/>
          </a:xfrm>
        </p:spPr>
        <p:txBody>
          <a:bodyPr anchor="b"/>
          <a:lstStyle>
            <a:lvl1pPr marL="0" indent="0">
              <a:buNone/>
              <a:defRPr sz="2520" b="1"/>
            </a:lvl1pPr>
            <a:lvl2pPr marL="480060" indent="0">
              <a:buNone/>
              <a:defRPr sz="2100" b="1"/>
            </a:lvl2pPr>
            <a:lvl3pPr marL="960120" indent="0">
              <a:buNone/>
              <a:defRPr sz="1890" b="1"/>
            </a:lvl3pPr>
            <a:lvl4pPr marL="1440180" indent="0">
              <a:buNone/>
              <a:defRPr sz="1680" b="1"/>
            </a:lvl4pPr>
            <a:lvl5pPr marL="1920240" indent="0">
              <a:buNone/>
              <a:defRPr sz="1680" b="1"/>
            </a:lvl5pPr>
            <a:lvl6pPr marL="2400300" indent="0">
              <a:buNone/>
              <a:defRPr sz="1680" b="1"/>
            </a:lvl6pPr>
            <a:lvl7pPr marL="2880360" indent="0">
              <a:buNone/>
              <a:defRPr sz="1680" b="1"/>
            </a:lvl7pPr>
            <a:lvl8pPr marL="3360420" indent="0">
              <a:buNone/>
              <a:defRPr sz="1680" b="1"/>
            </a:lvl8pPr>
            <a:lvl9pPr marL="3840480" indent="0">
              <a:buNone/>
              <a:defRPr sz="1680" b="1"/>
            </a:lvl9pPr>
          </a:lstStyle>
          <a:p>
            <a:pPr lvl="0"/>
            <a:r>
              <a:rPr lang="fr-FR" smtClean="0"/>
              <a:t>Modifier les styles du texte du masque</a:t>
            </a:r>
          </a:p>
        </p:txBody>
      </p:sp>
      <p:sp>
        <p:nvSpPr>
          <p:cNvPr id="6" name="Content Placeholder 5"/>
          <p:cNvSpPr>
            <a:spLocks noGrp="1"/>
          </p:cNvSpPr>
          <p:nvPr>
            <p:ph sz="quarter" idx="4"/>
          </p:nvPr>
        </p:nvSpPr>
        <p:spPr>
          <a:xfrm>
            <a:off x="5285751" y="2630329"/>
            <a:ext cx="4438780" cy="3868817"/>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pPr>
              <a:defRPr/>
            </a:pPr>
            <a:fld id="{C298FEE8-66C1-4A07-9970-40BDCEED5270}" type="datetimeFigureOut">
              <a:rPr lang="fr-FR" smtClean="0"/>
              <a:pPr>
                <a:defRPr/>
              </a:pPr>
              <a:t>01/02/2019</a:t>
            </a:fld>
            <a:endParaRPr lang="fr-FR" dirty="0"/>
          </a:p>
        </p:txBody>
      </p:sp>
      <p:sp>
        <p:nvSpPr>
          <p:cNvPr id="8" name="Footer Placeholder 7"/>
          <p:cNvSpPr>
            <a:spLocks noGrp="1"/>
          </p:cNvSpPr>
          <p:nvPr>
            <p:ph type="ftr" sz="quarter" idx="11"/>
          </p:nvPr>
        </p:nvSpPr>
        <p:spPr/>
        <p:txBody>
          <a:bodyPr/>
          <a:lstStyle/>
          <a:p>
            <a:pPr>
              <a:defRPr/>
            </a:pPr>
            <a:endParaRPr lang="fr-FR"/>
          </a:p>
        </p:txBody>
      </p:sp>
      <p:sp>
        <p:nvSpPr>
          <p:cNvPr id="9" name="Slide Number Placeholder 8"/>
          <p:cNvSpPr>
            <a:spLocks noGrp="1"/>
          </p:cNvSpPr>
          <p:nvPr>
            <p:ph type="sldNum" sz="quarter" idx="12"/>
          </p:nvPr>
        </p:nvSpPr>
        <p:spPr/>
        <p:txBody>
          <a:bodyPr/>
          <a:lstStyle/>
          <a:p>
            <a:pPr>
              <a:defRPr/>
            </a:pPr>
            <a:fld id="{596ADBC1-FC4B-4FEE-BF77-61342425B8FB}" type="slidenum">
              <a:rPr lang="fr-FR" smtClean="0"/>
              <a:pPr>
                <a:defRPr/>
              </a:pPr>
              <a:t>‹N°›</a:t>
            </a:fld>
            <a:endParaRPr lang="fr-FR" dirty="0"/>
          </a:p>
        </p:txBody>
      </p:sp>
    </p:spTree>
    <p:extLst>
      <p:ext uri="{BB962C8B-B14F-4D97-AF65-F5344CB8AC3E}">
        <p14:creationId xmlns:p14="http://schemas.microsoft.com/office/powerpoint/2010/main" val="421134541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53132" y="838922"/>
            <a:ext cx="2660071" cy="2359473"/>
          </a:xfrm>
        </p:spPr>
        <p:txBody>
          <a:bodyPr anchor="b">
            <a:normAutofit/>
          </a:bodyPr>
          <a:lstStyle>
            <a:lvl1pPr algn="l">
              <a:defRPr sz="2520"/>
            </a:lvl1pPr>
          </a:lstStyle>
          <a:p>
            <a:r>
              <a:rPr lang="fr-FR"/>
              <a:t>Modifiez le style du titre</a:t>
            </a:r>
            <a:endParaRPr lang="en-US" dirty="0"/>
          </a:p>
        </p:txBody>
      </p:sp>
      <p:sp>
        <p:nvSpPr>
          <p:cNvPr id="3" name="Content Placeholder 2"/>
          <p:cNvSpPr>
            <a:spLocks noGrp="1"/>
          </p:cNvSpPr>
          <p:nvPr>
            <p:ph idx="1"/>
          </p:nvPr>
        </p:nvSpPr>
        <p:spPr>
          <a:xfrm>
            <a:off x="4780493" y="838923"/>
            <a:ext cx="4371168" cy="4891767"/>
          </a:xfrm>
        </p:spPr>
        <p:txBody>
          <a:bodyPr anchor="ct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753196" y="3365767"/>
            <a:ext cx="2661628" cy="2360590"/>
          </a:xfrm>
        </p:spPr>
        <p:txBody>
          <a:bodyPr>
            <a:normAutofit/>
          </a:bodyPr>
          <a:lstStyle>
            <a:lvl1pPr marL="0" indent="0" algn="l">
              <a:buNone/>
              <a:defRPr sz="168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fr-FR"/>
              <a:t>Modifier les styles du texte du masque</a:t>
            </a:r>
          </a:p>
        </p:txBody>
      </p:sp>
      <p:sp>
        <p:nvSpPr>
          <p:cNvPr id="5" name="Date Placeholder 4"/>
          <p:cNvSpPr>
            <a:spLocks noGrp="1"/>
          </p:cNvSpPr>
          <p:nvPr>
            <p:ph type="dt" sz="half" idx="10"/>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ooter Placeholder 5"/>
          <p:cNvSpPr>
            <a:spLocks noGrp="1"/>
          </p:cNvSpPr>
          <p:nvPr>
            <p:ph type="ftr" sz="quarter" idx="11"/>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558740D0-C3F9-40A4-A9A0-41CCF98BEC9A}"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9" name="Straight Connector 8"/>
          <p:cNvCxnSpPr/>
          <p:nvPr/>
        </p:nvCxnSpPr>
        <p:spPr>
          <a:xfrm>
            <a:off x="1566248" y="838922"/>
            <a:ext cx="0" cy="2359473"/>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467475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9" name="Group 8"/>
          <p:cNvGrpSpPr/>
          <p:nvPr/>
        </p:nvGrpSpPr>
        <p:grpSpPr>
          <a:xfrm>
            <a:off x="5705207" y="506280"/>
            <a:ext cx="4009443" cy="5406556"/>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754096" y="1185989"/>
            <a:ext cx="3600088" cy="1922113"/>
          </a:xfrm>
        </p:spPr>
        <p:txBody>
          <a:bodyPr anchor="b">
            <a:normAutofit/>
          </a:bodyPr>
          <a:lstStyle>
            <a:lvl1pPr>
              <a:defRPr sz="3360"/>
            </a:lvl1pPr>
          </a:lstStyle>
          <a:p>
            <a:r>
              <a:rPr lang="fr-FR"/>
              <a:t>Modifiez le style du titre</a:t>
            </a:r>
            <a:endParaRPr lang="en-US" dirty="0"/>
          </a:p>
        </p:txBody>
      </p:sp>
      <p:sp>
        <p:nvSpPr>
          <p:cNvPr id="3" name="Picture Placeholder 2"/>
          <p:cNvSpPr>
            <a:spLocks noGrp="1" noChangeAspect="1"/>
          </p:cNvSpPr>
          <p:nvPr>
            <p:ph type="pic" idx="1"/>
          </p:nvPr>
        </p:nvSpPr>
        <p:spPr>
          <a:xfrm>
            <a:off x="6440126" y="1178671"/>
            <a:ext cx="2552011" cy="4059643"/>
          </a:xfrm>
          <a:solidFill>
            <a:schemeClr val="bg1">
              <a:lumMod val="85000"/>
            </a:schemeClr>
          </a:solidFill>
          <a:ln w="9525" cap="sq">
            <a:noFill/>
            <a:miter lim="800000"/>
          </a:ln>
          <a:effectLst/>
        </p:spPr>
        <p:txBody>
          <a:bodyPr anchor="t"/>
          <a:lstStyle>
            <a:lvl1pPr marL="0" indent="0" algn="ctr">
              <a:buNone/>
              <a:defRPr sz="2520"/>
            </a:lvl1pPr>
            <a:lvl2pPr marL="360045" indent="0">
              <a:buNone/>
              <a:defRPr sz="2205"/>
            </a:lvl2pPr>
            <a:lvl3pPr marL="720090" indent="0">
              <a:buNone/>
              <a:defRPr sz="1890"/>
            </a:lvl3pPr>
            <a:lvl4pPr marL="1080135" indent="0">
              <a:buNone/>
              <a:defRPr sz="1575"/>
            </a:lvl4pPr>
            <a:lvl5pPr marL="1440180" indent="0">
              <a:buNone/>
              <a:defRPr sz="1575"/>
            </a:lvl5pPr>
            <a:lvl6pPr marL="1800225" indent="0">
              <a:buNone/>
              <a:defRPr sz="1575"/>
            </a:lvl6pPr>
            <a:lvl7pPr marL="2160270" indent="0">
              <a:buNone/>
              <a:defRPr sz="1575"/>
            </a:lvl7pPr>
            <a:lvl8pPr marL="2520315" indent="0">
              <a:buNone/>
              <a:defRPr sz="1575"/>
            </a:lvl8pPr>
            <a:lvl9pPr marL="2880360" indent="0">
              <a:buNone/>
              <a:defRPr sz="1575"/>
            </a:lvl9pPr>
          </a:lstStyle>
          <a:p>
            <a:r>
              <a:rPr lang="fr-FR"/>
              <a:t>Cliquez sur l'icône pour ajouter une image</a:t>
            </a:r>
            <a:endParaRPr lang="en-US" dirty="0"/>
          </a:p>
        </p:txBody>
      </p:sp>
      <p:sp>
        <p:nvSpPr>
          <p:cNvPr id="4" name="Text Placeholder 3"/>
          <p:cNvSpPr>
            <a:spLocks noGrp="1"/>
          </p:cNvSpPr>
          <p:nvPr>
            <p:ph type="body" sz="half" idx="2"/>
          </p:nvPr>
        </p:nvSpPr>
        <p:spPr>
          <a:xfrm>
            <a:off x="1753196" y="3303292"/>
            <a:ext cx="3594930" cy="2103929"/>
          </a:xfrm>
        </p:spPr>
        <p:txBody>
          <a:bodyPr>
            <a:normAutofit/>
          </a:bodyPr>
          <a:lstStyle>
            <a:lvl1pPr marL="0" indent="0" algn="l">
              <a:buNone/>
              <a:defRPr sz="1890"/>
            </a:lvl1pPr>
            <a:lvl2pPr marL="360045" indent="0">
              <a:buNone/>
              <a:defRPr sz="1103"/>
            </a:lvl2pPr>
            <a:lvl3pPr marL="720090" indent="0">
              <a:buNone/>
              <a:defRPr sz="945"/>
            </a:lvl3pPr>
            <a:lvl4pPr marL="1080135" indent="0">
              <a:buNone/>
              <a:defRPr sz="788"/>
            </a:lvl4pPr>
            <a:lvl5pPr marL="1440180" indent="0">
              <a:buNone/>
              <a:defRPr sz="788"/>
            </a:lvl5pPr>
            <a:lvl6pPr marL="1800225" indent="0">
              <a:buNone/>
              <a:defRPr sz="788"/>
            </a:lvl6pPr>
            <a:lvl7pPr marL="2160270" indent="0">
              <a:buNone/>
              <a:defRPr sz="788"/>
            </a:lvl7pPr>
            <a:lvl8pPr marL="2520315" indent="0">
              <a:buNone/>
              <a:defRPr sz="788"/>
            </a:lvl8pPr>
            <a:lvl9pPr marL="2880360" indent="0">
              <a:buNone/>
              <a:defRPr sz="788"/>
            </a:lvl9pPr>
          </a:lstStyle>
          <a:p>
            <a:pPr lvl="0"/>
            <a:r>
              <a:rPr lang="fr-FR"/>
              <a:t>Modifier les styles du texte du masque</a:t>
            </a:r>
          </a:p>
        </p:txBody>
      </p:sp>
      <p:sp>
        <p:nvSpPr>
          <p:cNvPr id="5" name="Date Placeholder 4"/>
          <p:cNvSpPr>
            <a:spLocks noGrp="1"/>
          </p:cNvSpPr>
          <p:nvPr>
            <p:ph type="dt" sz="half" idx="10"/>
          </p:nvPr>
        </p:nvSpPr>
        <p:spPr>
          <a:xfrm>
            <a:off x="1753195" y="5743350"/>
            <a:ext cx="3600990" cy="336129"/>
          </a:xfrm>
        </p:spPr>
        <p:txBody>
          <a:bodyPr/>
          <a:lstStyle>
            <a:lvl1pPr algn="l">
              <a:defRPr/>
            </a:lvl1p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Footer Placeholder 5"/>
          <p:cNvSpPr>
            <a:spLocks noGrp="1"/>
          </p:cNvSpPr>
          <p:nvPr>
            <p:ph type="ftr" sz="quarter" idx="11"/>
          </p:nvPr>
        </p:nvSpPr>
        <p:spPr>
          <a:xfrm>
            <a:off x="1754155" y="334573"/>
            <a:ext cx="3600030" cy="336978"/>
          </a:xfrm>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7" name="Slide Number Placeholder 6"/>
          <p:cNvSpPr>
            <a:spLocks noGrp="1"/>
          </p:cNvSpPr>
          <p:nvPr>
            <p:ph type="sldNum" sz="quarter" idx="12"/>
          </p:nvPr>
        </p:nvSpPr>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42FC6B86-408E-4800-B266-666F01E792B9}"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12" name="Straight Connector 11"/>
          <p:cNvCxnSpPr/>
          <p:nvPr/>
        </p:nvCxnSpPr>
        <p:spPr>
          <a:xfrm>
            <a:off x="1566248" y="838922"/>
            <a:ext cx="0" cy="226918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712739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953429C3-2EC5-4B18-92A5-9BA81D376799}"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8" name="Straight Connector 7"/>
          <p:cNvCxnSpPr/>
          <p:nvPr/>
        </p:nvCxnSpPr>
        <p:spPr>
          <a:xfrm>
            <a:off x="1566248" y="838922"/>
            <a:ext cx="0" cy="112052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244875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99284" y="925332"/>
            <a:ext cx="1259481" cy="4806474"/>
          </a:xfrm>
        </p:spPr>
        <p:txBody>
          <a:bodyPr vert="eaVert"/>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a:xfrm>
            <a:off x="1753197" y="925332"/>
            <a:ext cx="5948044" cy="480647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5" name="Footer Placeholder 4"/>
          <p:cNvSpPr>
            <a:spLocks noGrp="1"/>
          </p:cNvSpPr>
          <p:nvPr>
            <p:ph type="ftr" sz="quarter" idx="11"/>
          </p:nvPr>
        </p:nvSpPr>
        <p:spPr/>
        <p:txBody>
          <a:bodyPr/>
          <a:lstStyle/>
          <a:p>
            <a:pPr marL="0" marR="0" lvl="0" indent="0" algn="l" defTabSz="947044" rtl="0" eaLnBrk="1" fontAlgn="auto" latinLnBrk="0" hangingPunct="1">
              <a:lnSpc>
                <a:spcPct val="100000"/>
              </a:lnSpc>
              <a:spcBef>
                <a:spcPts val="0"/>
              </a:spcBef>
              <a:spcAft>
                <a:spcPts val="0"/>
              </a:spcAft>
              <a:buClrTx/>
              <a:buSzTx/>
              <a:buFontTx/>
              <a:buChar char="•"/>
              <a:tabLst/>
              <a:defRPr/>
            </a:pPr>
            <a:endParaRPr kumimoji="0" lang="fr-FR" sz="105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6" name="Slide Number Placeholder 5"/>
          <p:cNvSpPr>
            <a:spLocks noGrp="1"/>
          </p:cNvSpPr>
          <p:nvPr>
            <p:ph type="sldNum" sz="quarter" idx="12"/>
          </p:nvPr>
        </p:nvSpPr>
        <p:spPr/>
        <p:txBody>
          <a:bodyPr/>
          <a:lstStyle/>
          <a:p>
            <a:pPr marL="0" marR="0" lvl="0" indent="0" algn="r" defTabSz="947044" rtl="0" eaLnBrk="1" fontAlgn="auto" latinLnBrk="0" hangingPunct="1">
              <a:lnSpc>
                <a:spcPct val="100000"/>
              </a:lnSpc>
              <a:spcBef>
                <a:spcPts val="0"/>
              </a:spcBef>
              <a:spcAft>
                <a:spcPts val="0"/>
              </a:spcAft>
              <a:buClrTx/>
              <a:buSzTx/>
              <a:buFontTx/>
              <a:buChar char="•"/>
              <a:tabLst/>
              <a:defRPr/>
            </a:pPr>
            <a:fld id="{DD6373AD-ED26-41C2-BD60-306030787ED0}" type="slidenum">
              <a:rPr kumimoji="0" lang="fr-FR" sz="2940" b="0" i="0" u="none" strike="noStrike" kern="1200" cap="none" spc="0" normalizeH="0" baseline="0" noProof="0" smtClean="0">
                <a:ln>
                  <a:noFill/>
                </a:ln>
                <a:solidFill>
                  <a:prstClr val="black"/>
                </a:solidFill>
                <a:effectLst/>
                <a:uLnTx/>
                <a:uFillTx/>
                <a:latin typeface="Arial" charset="0"/>
                <a:ea typeface="+mn-ea"/>
                <a:cs typeface="Arial" charset="0"/>
              </a:rPr>
              <a:pPr marL="0" marR="0" lvl="0" indent="0" algn="r" defTabSz="947044" rtl="0" eaLnBrk="1" fontAlgn="auto" latinLnBrk="0" hangingPunct="1">
                <a:lnSpc>
                  <a:spcPct val="100000"/>
                </a:lnSpc>
                <a:spcBef>
                  <a:spcPts val="0"/>
                </a:spcBef>
                <a:spcAft>
                  <a:spcPts val="0"/>
                </a:spcAft>
                <a:buClrTx/>
                <a:buSzTx/>
                <a:buFontTx/>
                <a:buChar char="•"/>
                <a:tabLst/>
                <a:defRPr/>
              </a:pPr>
              <a:t>‹N°›</a:t>
            </a:fld>
            <a:endParaRPr kumimoji="0" lang="fr-FR" sz="2940" b="0" i="0" u="none" strike="noStrike" kern="1200" cap="none" spc="0" normalizeH="0" baseline="0" noProof="0">
              <a:ln>
                <a:noFill/>
              </a:ln>
              <a:solidFill>
                <a:prstClr val="black"/>
              </a:solidFill>
              <a:effectLst/>
              <a:uLnTx/>
              <a:uFillTx/>
              <a:latin typeface="Arial" charset="0"/>
              <a:ea typeface="+mn-ea"/>
              <a:cs typeface="Arial" charset="0"/>
            </a:endParaRPr>
          </a:p>
        </p:txBody>
      </p:sp>
      <p:cxnSp>
        <p:nvCxnSpPr>
          <p:cNvPr id="8" name="Straight Connector 7"/>
          <p:cNvCxnSpPr/>
          <p:nvPr/>
        </p:nvCxnSpPr>
        <p:spPr>
          <a:xfrm flipH="1">
            <a:off x="7899284" y="755237"/>
            <a:ext cx="1252377"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29848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pPr>
              <a:defRPr/>
            </a:pPr>
            <a:fld id="{A4AB720D-F793-49AF-AE01-FEB765E5B96C}" type="datetimeFigureOut">
              <a:rPr lang="fr-FR" smtClean="0"/>
              <a:pPr>
                <a:defRPr/>
              </a:pPr>
              <a:t>01/02/2019</a:t>
            </a:fld>
            <a:endParaRPr lang="fr-FR" dirty="0"/>
          </a:p>
        </p:txBody>
      </p:sp>
      <p:sp>
        <p:nvSpPr>
          <p:cNvPr id="4" name="Footer Placeholder 3"/>
          <p:cNvSpPr>
            <a:spLocks noGrp="1"/>
          </p:cNvSpPr>
          <p:nvPr>
            <p:ph type="ftr" sz="quarter" idx="11"/>
          </p:nvPr>
        </p:nvSpPr>
        <p:spPr/>
        <p:txBody>
          <a:bodyPr/>
          <a:lstStyle/>
          <a:p>
            <a:pPr>
              <a:defRPr/>
            </a:pPr>
            <a:endParaRPr lang="fr-FR"/>
          </a:p>
        </p:txBody>
      </p:sp>
      <p:sp>
        <p:nvSpPr>
          <p:cNvPr id="5" name="Slide Number Placeholder 4"/>
          <p:cNvSpPr>
            <a:spLocks noGrp="1"/>
          </p:cNvSpPr>
          <p:nvPr>
            <p:ph type="sldNum" sz="quarter" idx="12"/>
          </p:nvPr>
        </p:nvSpPr>
        <p:spPr/>
        <p:txBody>
          <a:bodyPr/>
          <a:lstStyle/>
          <a:p>
            <a:pPr>
              <a:defRPr/>
            </a:pPr>
            <a:fld id="{61BB93FA-396B-4DA1-962E-6D604AB38849}" type="slidenum">
              <a:rPr lang="fr-FR" smtClean="0"/>
              <a:pPr>
                <a:defRPr/>
              </a:pPr>
              <a:t>‹N°›</a:t>
            </a:fld>
            <a:endParaRPr lang="fr-FR" dirty="0"/>
          </a:p>
        </p:txBody>
      </p:sp>
    </p:spTree>
    <p:extLst>
      <p:ext uri="{BB962C8B-B14F-4D97-AF65-F5344CB8AC3E}">
        <p14:creationId xmlns:p14="http://schemas.microsoft.com/office/powerpoint/2010/main" val="3571045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173FDF8-4012-4B68-9F69-308C865EBD48}" type="datetimeFigureOut">
              <a:rPr lang="fr-FR" smtClean="0"/>
              <a:pPr>
                <a:defRPr/>
              </a:pPr>
              <a:t>01/02/2019</a:t>
            </a:fld>
            <a:endParaRPr lang="fr-FR" dirty="0"/>
          </a:p>
        </p:txBody>
      </p:sp>
      <p:sp>
        <p:nvSpPr>
          <p:cNvPr id="3" name="Footer Placeholder 2"/>
          <p:cNvSpPr>
            <a:spLocks noGrp="1"/>
          </p:cNvSpPr>
          <p:nvPr>
            <p:ph type="ftr" sz="quarter" idx="11"/>
          </p:nvPr>
        </p:nvSpPr>
        <p:spPr/>
        <p:txBody>
          <a:bodyPr/>
          <a:lstStyle/>
          <a:p>
            <a:pPr>
              <a:defRPr/>
            </a:pPr>
            <a:endParaRPr lang="fr-FR"/>
          </a:p>
        </p:txBody>
      </p:sp>
      <p:sp>
        <p:nvSpPr>
          <p:cNvPr id="4" name="Slide Number Placeholder 3"/>
          <p:cNvSpPr>
            <a:spLocks noGrp="1"/>
          </p:cNvSpPr>
          <p:nvPr>
            <p:ph type="sldNum" sz="quarter" idx="12"/>
          </p:nvPr>
        </p:nvSpPr>
        <p:spPr/>
        <p:txBody>
          <a:bodyPr/>
          <a:lstStyle/>
          <a:p>
            <a:pPr>
              <a:defRPr/>
            </a:pPr>
            <a:fld id="{89A0ABDE-ED2D-4DD7-83D6-CC73737202FA}" type="slidenum">
              <a:rPr lang="fr-FR" smtClean="0"/>
              <a:pPr>
                <a:defRPr/>
              </a:pPr>
              <a:t>‹N°›</a:t>
            </a:fld>
            <a:endParaRPr lang="fr-FR" dirty="0"/>
          </a:p>
        </p:txBody>
      </p:sp>
    </p:spTree>
    <p:extLst>
      <p:ext uri="{BB962C8B-B14F-4D97-AF65-F5344CB8AC3E}">
        <p14:creationId xmlns:p14="http://schemas.microsoft.com/office/powerpoint/2010/main" val="5012433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9178" y="480060"/>
            <a:ext cx="3367490" cy="1680210"/>
          </a:xfrm>
        </p:spPr>
        <p:txBody>
          <a:bodyPr anchor="b"/>
          <a:lstStyle>
            <a:lvl1pPr>
              <a:defRPr sz="3360"/>
            </a:lvl1pPr>
          </a:lstStyle>
          <a:p>
            <a:r>
              <a:rPr lang="fr-FR" smtClean="0"/>
              <a:t>Modifiez le style du titre</a:t>
            </a:r>
            <a:endParaRPr lang="en-US" dirty="0"/>
          </a:p>
        </p:txBody>
      </p:sp>
      <p:sp>
        <p:nvSpPr>
          <p:cNvPr id="3" name="Content Placeholder 2"/>
          <p:cNvSpPr>
            <a:spLocks noGrp="1"/>
          </p:cNvSpPr>
          <p:nvPr>
            <p:ph idx="1"/>
          </p:nvPr>
        </p:nvSpPr>
        <p:spPr>
          <a:xfrm>
            <a:off x="4438780" y="1036798"/>
            <a:ext cx="5285750" cy="5117306"/>
          </a:xfrm>
        </p:spPr>
        <p:txBody>
          <a:bodyPr/>
          <a:lstStyle>
            <a:lvl1pPr>
              <a:defRPr sz="3360"/>
            </a:lvl1pPr>
            <a:lvl2pPr>
              <a:defRPr sz="2940"/>
            </a:lvl2pPr>
            <a:lvl3pPr>
              <a:defRPr sz="2520"/>
            </a:lvl3pPr>
            <a:lvl4pPr>
              <a:defRPr sz="2100"/>
            </a:lvl4pPr>
            <a:lvl5pPr>
              <a:defRPr sz="2100"/>
            </a:lvl5pPr>
            <a:lvl6pPr>
              <a:defRPr sz="2100"/>
            </a:lvl6pPr>
            <a:lvl7pPr>
              <a:defRPr sz="2100"/>
            </a:lvl7pPr>
            <a:lvl8pPr>
              <a:defRPr sz="2100"/>
            </a:lvl8pPr>
            <a:lvl9pPr>
              <a:defRPr sz="21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719178" y="2160270"/>
            <a:ext cx="3367490" cy="4002167"/>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a:defRPr/>
            </a:pPr>
            <a:fld id="{A4C997B5-4FB7-428F-9C70-8CC999C1A250}" type="datetimeFigureOut">
              <a:rPr lang="fr-FR" smtClean="0"/>
              <a:pPr>
                <a:defRPr/>
              </a:pPr>
              <a:t>01/02/2019</a:t>
            </a:fld>
            <a:endParaRPr lang="fr-FR" dirty="0"/>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D2DE244B-4267-46FE-8745-3E31DD464E04}" type="slidenum">
              <a:rPr lang="fr-FR" smtClean="0"/>
              <a:pPr>
                <a:defRPr/>
              </a:pPr>
              <a:t>‹N°›</a:t>
            </a:fld>
            <a:endParaRPr lang="fr-FR" dirty="0"/>
          </a:p>
        </p:txBody>
      </p:sp>
    </p:spTree>
    <p:extLst>
      <p:ext uri="{BB962C8B-B14F-4D97-AF65-F5344CB8AC3E}">
        <p14:creationId xmlns:p14="http://schemas.microsoft.com/office/powerpoint/2010/main" val="18337706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9178" y="480060"/>
            <a:ext cx="3367490" cy="1680210"/>
          </a:xfrm>
        </p:spPr>
        <p:txBody>
          <a:bodyPr anchor="b"/>
          <a:lstStyle>
            <a:lvl1pPr>
              <a:defRPr sz="336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4438780" y="1036798"/>
            <a:ext cx="5285750" cy="5117306"/>
          </a:xfrm>
        </p:spPr>
        <p:txBody>
          <a:bodyPr anchor="t"/>
          <a:lstStyle>
            <a:lvl1pPr marL="0" indent="0">
              <a:buNone/>
              <a:defRPr sz="3360"/>
            </a:lvl1pPr>
            <a:lvl2pPr marL="480060" indent="0">
              <a:buNone/>
              <a:defRPr sz="2940"/>
            </a:lvl2pPr>
            <a:lvl3pPr marL="960120" indent="0">
              <a:buNone/>
              <a:defRPr sz="2520"/>
            </a:lvl3pPr>
            <a:lvl4pPr marL="1440180" indent="0">
              <a:buNone/>
              <a:defRPr sz="2100"/>
            </a:lvl4pPr>
            <a:lvl5pPr marL="1920240" indent="0">
              <a:buNone/>
              <a:defRPr sz="2100"/>
            </a:lvl5pPr>
            <a:lvl6pPr marL="2400300" indent="0">
              <a:buNone/>
              <a:defRPr sz="2100"/>
            </a:lvl6pPr>
            <a:lvl7pPr marL="2880360" indent="0">
              <a:buNone/>
              <a:defRPr sz="2100"/>
            </a:lvl7pPr>
            <a:lvl8pPr marL="3360420" indent="0">
              <a:buNone/>
              <a:defRPr sz="2100"/>
            </a:lvl8pPr>
            <a:lvl9pPr marL="3840480" indent="0">
              <a:buNone/>
              <a:defRPr sz="21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719178" y="2160270"/>
            <a:ext cx="3367490" cy="4002167"/>
          </a:xfrm>
        </p:spPr>
        <p:txBody>
          <a:bodyPr/>
          <a:lstStyle>
            <a:lvl1pPr marL="0" indent="0">
              <a:buNone/>
              <a:defRPr sz="1680"/>
            </a:lvl1pPr>
            <a:lvl2pPr marL="480060" indent="0">
              <a:buNone/>
              <a:defRPr sz="1470"/>
            </a:lvl2pPr>
            <a:lvl3pPr marL="960120" indent="0">
              <a:buNone/>
              <a:defRPr sz="1260"/>
            </a:lvl3pPr>
            <a:lvl4pPr marL="1440180" indent="0">
              <a:buNone/>
              <a:defRPr sz="1050"/>
            </a:lvl4pPr>
            <a:lvl5pPr marL="1920240" indent="0">
              <a:buNone/>
              <a:defRPr sz="1050"/>
            </a:lvl5pPr>
            <a:lvl6pPr marL="2400300" indent="0">
              <a:buNone/>
              <a:defRPr sz="1050"/>
            </a:lvl6pPr>
            <a:lvl7pPr marL="2880360" indent="0">
              <a:buNone/>
              <a:defRPr sz="1050"/>
            </a:lvl7pPr>
            <a:lvl8pPr marL="3360420" indent="0">
              <a:buNone/>
              <a:defRPr sz="1050"/>
            </a:lvl8pPr>
            <a:lvl9pPr marL="3840480" indent="0">
              <a:buNone/>
              <a:defRPr sz="105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pPr>
              <a:defRPr/>
            </a:pPr>
            <a:fld id="{49BDB2C7-5DA2-4F32-A25E-69D4D751BA53}" type="datetimeFigureOut">
              <a:rPr lang="fr-FR" smtClean="0"/>
              <a:pPr>
                <a:defRPr/>
              </a:pPr>
              <a:t>01/02/2019</a:t>
            </a:fld>
            <a:endParaRPr lang="fr-FR" dirty="0"/>
          </a:p>
        </p:txBody>
      </p:sp>
      <p:sp>
        <p:nvSpPr>
          <p:cNvPr id="6" name="Footer Placeholder 5"/>
          <p:cNvSpPr>
            <a:spLocks noGrp="1"/>
          </p:cNvSpPr>
          <p:nvPr>
            <p:ph type="ftr" sz="quarter" idx="11"/>
          </p:nvPr>
        </p:nvSpPr>
        <p:spPr/>
        <p:txBody>
          <a:bodyPr/>
          <a:lstStyle/>
          <a:p>
            <a:pPr>
              <a:defRPr/>
            </a:pPr>
            <a:endParaRPr lang="fr-FR"/>
          </a:p>
        </p:txBody>
      </p:sp>
      <p:sp>
        <p:nvSpPr>
          <p:cNvPr id="7" name="Slide Number Placeholder 6"/>
          <p:cNvSpPr>
            <a:spLocks noGrp="1"/>
          </p:cNvSpPr>
          <p:nvPr>
            <p:ph type="sldNum" sz="quarter" idx="12"/>
          </p:nvPr>
        </p:nvSpPr>
        <p:spPr/>
        <p:txBody>
          <a:bodyPr/>
          <a:lstStyle/>
          <a:p>
            <a:pPr>
              <a:defRPr/>
            </a:pPr>
            <a:fld id="{E2B8A43D-840B-47BD-941A-10E8178C66E9}" type="slidenum">
              <a:rPr lang="fr-FR" smtClean="0"/>
              <a:pPr>
                <a:defRPr/>
              </a:pPr>
              <a:t>‹N°›</a:t>
            </a:fld>
            <a:endParaRPr lang="fr-FR" dirty="0"/>
          </a:p>
        </p:txBody>
      </p:sp>
    </p:spTree>
    <p:extLst>
      <p:ext uri="{BB962C8B-B14F-4D97-AF65-F5344CB8AC3E}">
        <p14:creationId xmlns:p14="http://schemas.microsoft.com/office/powerpoint/2010/main" val="17377184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5D8EC80B-9244-4554-9866-B7795C3C5FDC}" type="datetimeFigureOut">
              <a:rPr lang="fr-FR" smtClean="0"/>
              <a:pPr>
                <a:defRPr/>
              </a:pPr>
              <a:t>01/02/2019</a:t>
            </a:fld>
            <a:endParaRPr lang="fr-FR" dirty="0"/>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50FDA517-F402-43EF-BA3C-C6238AE7287C}" type="slidenum">
              <a:rPr lang="fr-FR" smtClean="0"/>
              <a:pPr>
                <a:defRPr/>
              </a:pPr>
              <a:t>‹N°›</a:t>
            </a:fld>
            <a:endParaRPr lang="fr-FR" dirty="0"/>
          </a:p>
        </p:txBody>
      </p:sp>
    </p:spTree>
    <p:extLst>
      <p:ext uri="{BB962C8B-B14F-4D97-AF65-F5344CB8AC3E}">
        <p14:creationId xmlns:p14="http://schemas.microsoft.com/office/powerpoint/2010/main" val="29883790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1833" y="383381"/>
            <a:ext cx="2251338" cy="6102430"/>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717818" y="383381"/>
            <a:ext cx="6623502" cy="6102430"/>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FBEB372A-5358-4165-9422-1D6B2A5931BB}" type="datetimeFigureOut">
              <a:rPr lang="fr-FR" smtClean="0"/>
              <a:pPr>
                <a:defRPr/>
              </a:pPr>
              <a:t>01/02/2019</a:t>
            </a:fld>
            <a:endParaRPr lang="fr-FR" dirty="0"/>
          </a:p>
        </p:txBody>
      </p:sp>
      <p:sp>
        <p:nvSpPr>
          <p:cNvPr id="5" name="Footer Placeholder 4"/>
          <p:cNvSpPr>
            <a:spLocks noGrp="1"/>
          </p:cNvSpPr>
          <p:nvPr>
            <p:ph type="ftr" sz="quarter" idx="11"/>
          </p:nvPr>
        </p:nvSpPr>
        <p:spPr/>
        <p:txBody>
          <a:bodyPr/>
          <a:lstStyle/>
          <a:p>
            <a:pPr>
              <a:defRPr/>
            </a:pPr>
            <a:endParaRPr lang="fr-FR"/>
          </a:p>
        </p:txBody>
      </p:sp>
      <p:sp>
        <p:nvSpPr>
          <p:cNvPr id="6" name="Slide Number Placeholder 5"/>
          <p:cNvSpPr>
            <a:spLocks noGrp="1"/>
          </p:cNvSpPr>
          <p:nvPr>
            <p:ph type="sldNum" sz="quarter" idx="12"/>
          </p:nvPr>
        </p:nvSpPr>
        <p:spPr/>
        <p:txBody>
          <a:bodyPr/>
          <a:lstStyle/>
          <a:p>
            <a:pPr>
              <a:defRPr/>
            </a:pPr>
            <a:fld id="{416AF75D-B533-430E-83C3-5CDAF8CAE488}" type="slidenum">
              <a:rPr lang="fr-FR" smtClean="0"/>
              <a:pPr>
                <a:defRPr/>
              </a:pPr>
              <a:t>‹N°›</a:t>
            </a:fld>
            <a:endParaRPr lang="fr-FR" dirty="0"/>
          </a:p>
        </p:txBody>
      </p:sp>
    </p:spTree>
    <p:extLst>
      <p:ext uri="{BB962C8B-B14F-4D97-AF65-F5344CB8AC3E}">
        <p14:creationId xmlns:p14="http://schemas.microsoft.com/office/powerpoint/2010/main" val="904273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046159" y="662483"/>
            <a:ext cx="4483643" cy="5490686"/>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923626" y="1153308"/>
            <a:ext cx="8836489" cy="4614737"/>
          </a:xfrm>
        </p:spPr>
        <p:txBody>
          <a:bodyPr anchor="ctr">
            <a:noAutofit/>
          </a:bodyPr>
          <a:lstStyle>
            <a:lvl1pPr algn="ctr">
              <a:defRPr sz="8564" spc="685"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896921" y="6278156"/>
            <a:ext cx="6889899" cy="779393"/>
          </a:xfrm>
        </p:spPr>
        <p:txBody>
          <a:bodyPr anchor="t">
            <a:normAutofit/>
          </a:bodyPr>
          <a:lstStyle>
            <a:lvl1pPr marL="0" indent="0" algn="ctr">
              <a:lnSpc>
                <a:spcPct val="100000"/>
              </a:lnSpc>
              <a:buNone/>
              <a:defRPr sz="1713" b="1" i="0" cap="all" spc="343" baseline="0">
                <a:solidFill>
                  <a:schemeClr val="tx1">
                    <a:lumMod val="85000"/>
                    <a:lumOff val="15000"/>
                  </a:schemeClr>
                </a:solidFill>
              </a:defRPr>
            </a:lvl1pPr>
            <a:lvl2pPr marL="391546" indent="0" algn="ctr">
              <a:buNone/>
              <a:defRPr sz="1713"/>
            </a:lvl2pPr>
            <a:lvl3pPr marL="783092" indent="0" algn="ctr">
              <a:buNone/>
              <a:defRPr sz="1542"/>
            </a:lvl3pPr>
            <a:lvl4pPr marL="1174638" indent="0" algn="ctr">
              <a:buNone/>
              <a:defRPr sz="1370"/>
            </a:lvl4pPr>
            <a:lvl5pPr marL="1566184" indent="0" algn="ctr">
              <a:buNone/>
              <a:defRPr sz="1370"/>
            </a:lvl5pPr>
            <a:lvl6pPr marL="1957730" indent="0" algn="ctr">
              <a:buNone/>
              <a:defRPr sz="1370"/>
            </a:lvl6pPr>
            <a:lvl7pPr marL="2349276" indent="0" algn="ctr">
              <a:buNone/>
              <a:defRPr sz="1370"/>
            </a:lvl7pPr>
            <a:lvl8pPr marL="2740823" indent="0" algn="ctr">
              <a:buNone/>
              <a:defRPr sz="1370"/>
            </a:lvl8pPr>
            <a:lvl9pPr marL="3132369" indent="0" algn="ctr">
              <a:buNone/>
              <a:defRPr sz="1370"/>
            </a:lvl9pPr>
          </a:lstStyle>
          <a:p>
            <a:r>
              <a:rPr lang="fr-FR"/>
              <a:t>Modifiez le style des sous-titres du masque</a:t>
            </a:r>
            <a:endParaRPr lang="en-US" dirty="0"/>
          </a:p>
        </p:txBody>
      </p:sp>
      <p:sp>
        <p:nvSpPr>
          <p:cNvPr id="4" name="Date Placeholder 3"/>
          <p:cNvSpPr>
            <a:spLocks noGrp="1"/>
          </p:cNvSpPr>
          <p:nvPr>
            <p:ph type="dt" sz="half" idx="10"/>
          </p:nvPr>
        </p:nvSpPr>
        <p:spPr>
          <a:xfrm>
            <a:off x="923626" y="6694463"/>
            <a:ext cx="1995128" cy="365885"/>
          </a:xfrm>
        </p:spPr>
        <p:txBody>
          <a:bodyPr/>
          <a:lstStyle>
            <a:lvl1pPr>
              <a:defRPr baseline="0">
                <a:solidFill>
                  <a:schemeClr val="tx1">
                    <a:lumMod val="65000"/>
                    <a:lumOff val="35000"/>
                  </a:schemeClr>
                </a:solidFill>
              </a:defRPr>
            </a:lvl1p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11"/>
          </p:nvPr>
        </p:nvSpPr>
        <p:spPr>
          <a:xfrm>
            <a:off x="3579954" y="6694463"/>
            <a:ext cx="3523833" cy="363086"/>
          </a:xfrm>
        </p:spPr>
        <p:txBody>
          <a:bodyPr/>
          <a:lstStyle>
            <a:lvl1pPr>
              <a:defRPr baseline="0">
                <a:solidFill>
                  <a:schemeClr val="tx1">
                    <a:lumMod val="65000"/>
                    <a:lumOff val="35000"/>
                  </a:schemeClr>
                </a:solidFill>
              </a:defRPr>
            </a:lvl1p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12"/>
          </p:nvPr>
        </p:nvSpPr>
        <p:spPr>
          <a:xfrm>
            <a:off x="7764987" y="6694463"/>
            <a:ext cx="1995129" cy="363086"/>
          </a:xfrm>
        </p:spPr>
        <p:txBody>
          <a:bodyPr/>
          <a:lstStyle>
            <a:lvl1pPr>
              <a:defRPr baseline="0">
                <a:solidFill>
                  <a:schemeClr val="tx1">
                    <a:lumMod val="65000"/>
                    <a:lumOff val="35000"/>
                  </a:schemeClr>
                </a:solidFill>
              </a:defRPr>
            </a:lvl1p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
        <p:nvSpPr>
          <p:cNvPr id="13" name="Rectangle 12" title="left edge border"/>
          <p:cNvSpPr/>
          <p:nvPr/>
        </p:nvSpPr>
        <p:spPr>
          <a:xfrm>
            <a:off x="0" y="0"/>
            <a:ext cx="242753" cy="72009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80977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908443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7181" y="1127583"/>
            <a:ext cx="7011246" cy="4267858"/>
          </a:xfrm>
        </p:spPr>
        <p:txBody>
          <a:bodyPr anchor="b">
            <a:normAutofit/>
          </a:bodyPr>
          <a:lstStyle>
            <a:lvl1pPr>
              <a:defRPr sz="7194" spc="685"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2777181" y="5417770"/>
            <a:ext cx="6009638" cy="998692"/>
          </a:xfrm>
        </p:spPr>
        <p:txBody>
          <a:bodyPr>
            <a:normAutofit/>
          </a:bodyPr>
          <a:lstStyle>
            <a:lvl1pPr marL="0" indent="0">
              <a:lnSpc>
                <a:spcPct val="100000"/>
              </a:lnSpc>
              <a:buNone/>
              <a:defRPr sz="1713" b="1" i="0" cap="all" spc="343" baseline="0">
                <a:solidFill>
                  <a:schemeClr val="accent1"/>
                </a:solidFill>
              </a:defRPr>
            </a:lvl1pPr>
            <a:lvl2pPr marL="391546" indent="0">
              <a:buNone/>
              <a:defRPr sz="1713">
                <a:solidFill>
                  <a:schemeClr val="tx1">
                    <a:tint val="75000"/>
                  </a:schemeClr>
                </a:solidFill>
              </a:defRPr>
            </a:lvl2pPr>
            <a:lvl3pPr marL="783092" indent="0">
              <a:buNone/>
              <a:defRPr sz="1542">
                <a:solidFill>
                  <a:schemeClr val="tx1">
                    <a:tint val="75000"/>
                  </a:schemeClr>
                </a:solidFill>
              </a:defRPr>
            </a:lvl3pPr>
            <a:lvl4pPr marL="1174638" indent="0">
              <a:buNone/>
              <a:defRPr sz="1370">
                <a:solidFill>
                  <a:schemeClr val="tx1">
                    <a:tint val="75000"/>
                  </a:schemeClr>
                </a:solidFill>
              </a:defRPr>
            </a:lvl4pPr>
            <a:lvl5pPr marL="1566184" indent="0">
              <a:buNone/>
              <a:defRPr sz="1370">
                <a:solidFill>
                  <a:schemeClr val="tx1">
                    <a:tint val="75000"/>
                  </a:schemeClr>
                </a:solidFill>
              </a:defRPr>
            </a:lvl5pPr>
            <a:lvl6pPr marL="1957730" indent="0">
              <a:buNone/>
              <a:defRPr sz="1370">
                <a:solidFill>
                  <a:schemeClr val="tx1">
                    <a:tint val="75000"/>
                  </a:schemeClr>
                </a:solidFill>
              </a:defRPr>
            </a:lvl6pPr>
            <a:lvl7pPr marL="2349276" indent="0">
              <a:buNone/>
              <a:defRPr sz="1370">
                <a:solidFill>
                  <a:schemeClr val="tx1">
                    <a:tint val="75000"/>
                  </a:schemeClr>
                </a:solidFill>
              </a:defRPr>
            </a:lvl7pPr>
            <a:lvl8pPr marL="2740823" indent="0">
              <a:buNone/>
              <a:defRPr sz="1370">
                <a:solidFill>
                  <a:schemeClr val="tx1">
                    <a:tint val="75000"/>
                  </a:schemeClr>
                </a:solidFill>
              </a:defRPr>
            </a:lvl8pPr>
            <a:lvl9pPr marL="3132369" indent="0">
              <a:buNone/>
              <a:defRPr sz="137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2771714" y="6694463"/>
            <a:ext cx="1279387" cy="365885"/>
          </a:xfrm>
        </p:spPr>
        <p:txBody>
          <a:bodyPr/>
          <a:lstStyle>
            <a:lvl1pPr>
              <a:defRPr baseline="0">
                <a:solidFill>
                  <a:schemeClr val="tx2"/>
                </a:solidFill>
              </a:defRPr>
            </a:lvl1pPr>
          </a:lstStyle>
          <a:p>
            <a:pPr defTabSz="391546" fontAlgn="auto">
              <a:spcBef>
                <a:spcPts val="0"/>
              </a:spcBef>
              <a:spcAft>
                <a:spcPts val="0"/>
              </a:spcAft>
              <a:buFontTx/>
              <a:buNone/>
            </a:pPr>
            <a:fld id="{9334D819-9F07-4261-B09B-9E467E5D9002}" type="datetimeFigureOut">
              <a:rPr lang="en-US" smtClean="0">
                <a:solidFill>
                  <a:srgbClr val="F3F3F2"/>
                </a:solidFill>
                <a:latin typeface="Gill Sans MT" panose="020B0502020104020203"/>
                <a:cs typeface="+mn-cs"/>
              </a:rPr>
              <a:pPr defTabSz="391546" fontAlgn="auto">
                <a:spcBef>
                  <a:spcPts val="0"/>
                </a:spcBef>
                <a:spcAft>
                  <a:spcPts val="0"/>
                </a:spcAft>
                <a:buFontTx/>
                <a:buNone/>
              </a:pPr>
              <a:t>2/1/2019</a:t>
            </a:fld>
            <a:endParaRPr lang="en-US" dirty="0">
              <a:solidFill>
                <a:srgbClr val="F3F3F2"/>
              </a:solidFill>
              <a:latin typeface="Gill Sans MT" panose="020B0502020104020203"/>
              <a:cs typeface="+mn-cs"/>
            </a:endParaRPr>
          </a:p>
        </p:txBody>
      </p:sp>
      <p:sp>
        <p:nvSpPr>
          <p:cNvPr id="5" name="Footer Placeholder 4"/>
          <p:cNvSpPr>
            <a:spLocks noGrp="1"/>
          </p:cNvSpPr>
          <p:nvPr>
            <p:ph type="ftr" sz="quarter" idx="11"/>
          </p:nvPr>
        </p:nvSpPr>
        <p:spPr>
          <a:xfrm>
            <a:off x="4520886" y="6694463"/>
            <a:ext cx="3523833" cy="363086"/>
          </a:xfrm>
        </p:spPr>
        <p:txBody>
          <a:bodyPr/>
          <a:lstStyle>
            <a:lvl1pPr>
              <a:defRPr baseline="0">
                <a:solidFill>
                  <a:schemeClr val="tx2"/>
                </a:solidFill>
              </a:defRPr>
            </a:lvl1pPr>
          </a:lstStyle>
          <a:p>
            <a:pPr defTabSz="391546" fontAlgn="auto">
              <a:spcBef>
                <a:spcPts val="0"/>
              </a:spcBef>
              <a:spcAft>
                <a:spcPts val="0"/>
              </a:spcAft>
              <a:buFontTx/>
              <a:buNone/>
            </a:pPr>
            <a:endParaRPr lang="en-US" dirty="0">
              <a:solidFill>
                <a:srgbClr val="F3F3F2"/>
              </a:solidFill>
              <a:latin typeface="Gill Sans MT" panose="020B0502020104020203"/>
              <a:cs typeface="+mn-cs"/>
            </a:endParaRPr>
          </a:p>
        </p:txBody>
      </p:sp>
      <p:sp>
        <p:nvSpPr>
          <p:cNvPr id="6" name="Slide Number Placeholder 5"/>
          <p:cNvSpPr>
            <a:spLocks noGrp="1"/>
          </p:cNvSpPr>
          <p:nvPr>
            <p:ph type="sldNum" sz="quarter" idx="12"/>
          </p:nvPr>
        </p:nvSpPr>
        <p:spPr>
          <a:xfrm>
            <a:off x="8514504" y="6694463"/>
            <a:ext cx="1273922" cy="363086"/>
          </a:xfrm>
        </p:spPr>
        <p:txBody>
          <a:bodyPr/>
          <a:lstStyle>
            <a:lvl1pPr>
              <a:defRPr baseline="0">
                <a:solidFill>
                  <a:schemeClr val="tx2"/>
                </a:solidFill>
              </a:defRPr>
            </a:lvl1pPr>
          </a:lstStyle>
          <a:p>
            <a:pPr defTabSz="391546" fontAlgn="auto">
              <a:spcBef>
                <a:spcPts val="0"/>
              </a:spcBef>
              <a:spcAft>
                <a:spcPts val="0"/>
              </a:spcAft>
              <a:buFontTx/>
              <a:buNone/>
            </a:pPr>
            <a:fld id="{71766878-3199-4EAB-94E7-2D6D11070E14}" type="slidenum">
              <a:rPr lang="en-US" smtClean="0">
                <a:solidFill>
                  <a:srgbClr val="F3F3F2"/>
                </a:solidFill>
                <a:latin typeface="Gill Sans MT" panose="020B0502020104020203"/>
                <a:cs typeface="+mn-cs"/>
              </a:rPr>
              <a:pPr defTabSz="391546" fontAlgn="auto">
                <a:spcBef>
                  <a:spcPts val="0"/>
                </a:spcBef>
                <a:spcAft>
                  <a:spcPts val="0"/>
                </a:spcAft>
                <a:buFontTx/>
                <a:buNone/>
              </a:pPr>
              <a:t>‹N°›</a:t>
            </a:fld>
            <a:endParaRPr lang="en-US" dirty="0">
              <a:solidFill>
                <a:srgbClr val="F3F3F2"/>
              </a:solidFill>
              <a:latin typeface="Gill Sans MT" panose="020B0502020104020203"/>
              <a:cs typeface="+mn-cs"/>
            </a:endParaRPr>
          </a:p>
        </p:txBody>
      </p:sp>
      <p:grpSp>
        <p:nvGrpSpPr>
          <p:cNvPr id="7" name="Group 6" title="left scallop shape"/>
          <p:cNvGrpSpPr/>
          <p:nvPr/>
        </p:nvGrpSpPr>
        <p:grpSpPr>
          <a:xfrm>
            <a:off x="0" y="0"/>
            <a:ext cx="2410400" cy="72009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8257284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25500" y="4627563"/>
            <a:ext cx="8874125" cy="1430337"/>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825500" y="3052763"/>
            <a:ext cx="8874125" cy="15748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6200B3A-6764-4F3A-AFAF-A9F80989B198}" type="datetimeFigureOut">
              <a:rPr lang="fr-FR"/>
              <a:pPr>
                <a:defRPr/>
              </a:pPr>
              <a:t>01/02/2019</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3C059F1-4793-4205-A386-6302A4DA8342}" type="slidenum">
              <a:rPr lang="fr-FR"/>
              <a:pPr>
                <a:defRPr/>
              </a:pPr>
              <a:t>‹N°›</a:t>
            </a:fld>
            <a:endParaRPr lang="fr-FR" dirty="0"/>
          </a:p>
        </p:txBody>
      </p:sp>
    </p:spTree>
    <p:extLst>
      <p:ext uri="{BB962C8B-B14F-4D97-AF65-F5344CB8AC3E}">
        <p14:creationId xmlns:p14="http://schemas.microsoft.com/office/powerpoint/2010/main" val="35721366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76727" y="2400300"/>
            <a:ext cx="4111139" cy="38004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93041" y="2400300"/>
            <a:ext cx="4111139" cy="38004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6" name="Footer Placeholder 5"/>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7" name="Slide Number Placeholder 6"/>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2871642824"/>
      </p:ext>
    </p:extLst>
  </p:cSld>
  <p:clrMapOvr>
    <a:masterClrMapping/>
  </p:clrMapOvr>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72812" y="400050"/>
            <a:ext cx="8711699" cy="1568193"/>
          </a:xfrm>
        </p:spPr>
        <p:txBody>
          <a:bodyPr/>
          <a:lstStyle/>
          <a:p>
            <a:r>
              <a:rPr lang="fr-FR"/>
              <a:t>Modifiez le style du titre</a:t>
            </a:r>
            <a:endParaRPr lang="en-US" dirty="0"/>
          </a:p>
        </p:txBody>
      </p:sp>
      <p:sp>
        <p:nvSpPr>
          <p:cNvPr id="3" name="Text Placeholder 2"/>
          <p:cNvSpPr>
            <a:spLocks noGrp="1"/>
          </p:cNvSpPr>
          <p:nvPr>
            <p:ph type="body" idx="1"/>
          </p:nvPr>
        </p:nvSpPr>
        <p:spPr>
          <a:xfrm>
            <a:off x="1071912" y="2309615"/>
            <a:ext cx="4111139" cy="664155"/>
          </a:xfrm>
        </p:spPr>
        <p:txBody>
          <a:bodyPr anchor="b">
            <a:noAutofit/>
          </a:bodyPr>
          <a:lstStyle>
            <a:lvl1pPr marL="0" indent="0">
              <a:lnSpc>
                <a:spcPct val="100000"/>
              </a:lnSpc>
              <a:buNone/>
              <a:defRPr sz="1627" b="1" cap="all" spc="171" baseline="0">
                <a:solidFill>
                  <a:schemeClr val="tx1">
                    <a:lumMod val="85000"/>
                    <a:lumOff val="15000"/>
                  </a:schemeClr>
                </a:solidFill>
              </a:defRPr>
            </a:lvl1pPr>
            <a:lvl2pPr marL="391546" indent="0">
              <a:buNone/>
              <a:defRPr sz="1627"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a:t>Modifier les styles du texte du masque</a:t>
            </a:r>
          </a:p>
        </p:txBody>
      </p:sp>
      <p:sp>
        <p:nvSpPr>
          <p:cNvPr id="4" name="Content Placeholder 3"/>
          <p:cNvSpPr>
            <a:spLocks noGrp="1"/>
          </p:cNvSpPr>
          <p:nvPr>
            <p:ph sz="half" idx="2"/>
          </p:nvPr>
        </p:nvSpPr>
        <p:spPr>
          <a:xfrm>
            <a:off x="1076727" y="3054557"/>
            <a:ext cx="4111139" cy="314621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81110" y="2309615"/>
            <a:ext cx="4111139" cy="664155"/>
          </a:xfrm>
        </p:spPr>
        <p:txBody>
          <a:bodyPr anchor="b">
            <a:noAutofit/>
          </a:bodyPr>
          <a:lstStyle>
            <a:lvl1pPr marL="0" indent="0">
              <a:lnSpc>
                <a:spcPct val="100000"/>
              </a:lnSpc>
              <a:buNone/>
              <a:defRPr sz="1627" b="1" cap="all" spc="171" baseline="0">
                <a:solidFill>
                  <a:schemeClr val="tx1">
                    <a:lumMod val="85000"/>
                    <a:lumOff val="15000"/>
                  </a:schemeClr>
                </a:solidFill>
              </a:defRPr>
            </a:lvl1pPr>
            <a:lvl2pPr marL="391546" indent="0">
              <a:buNone/>
              <a:defRPr sz="1627"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a:t>Modifier les styles du texte du masque</a:t>
            </a:r>
          </a:p>
        </p:txBody>
      </p:sp>
      <p:sp>
        <p:nvSpPr>
          <p:cNvPr id="6" name="Content Placeholder 5"/>
          <p:cNvSpPr>
            <a:spLocks noGrp="1"/>
          </p:cNvSpPr>
          <p:nvPr>
            <p:ph sz="quarter" idx="4"/>
          </p:nvPr>
        </p:nvSpPr>
        <p:spPr>
          <a:xfrm>
            <a:off x="5681110" y="3054557"/>
            <a:ext cx="4111139" cy="314621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8" name="Footer Placeholder 7"/>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9" name="Slide Number Placeholder 8"/>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3961120814"/>
      </p:ext>
    </p:extLst>
  </p:cSld>
  <p:clrMapOvr>
    <a:masterClrMapping/>
  </p:clrMapOvr>
  <p:extLst mod="1">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4" name="Footer Placeholder 3"/>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5" name="Slide Number Placeholder 4"/>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6281876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3" name="Footer Placeholder 2"/>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4" name="Slide Number Placeholder 3"/>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4128650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6328489" y="0"/>
            <a:ext cx="4112499" cy="72009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7140400" y="480059"/>
            <a:ext cx="2648026" cy="1256505"/>
          </a:xfrm>
        </p:spPr>
        <p:txBody>
          <a:bodyPr anchor="b">
            <a:normAutofit/>
          </a:bodyPr>
          <a:lstStyle>
            <a:lvl1pPr>
              <a:lnSpc>
                <a:spcPct val="100000"/>
              </a:lnSpc>
              <a:defRPr sz="1627" b="1" i="0" cap="all" spc="257"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655174" y="966396"/>
            <a:ext cx="5273948" cy="5234380"/>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140401" y="1828403"/>
            <a:ext cx="2648026" cy="4372372"/>
          </a:xfrm>
        </p:spPr>
        <p:txBody>
          <a:bodyPr/>
          <a:lstStyle>
            <a:lvl1pPr marL="0" indent="0">
              <a:lnSpc>
                <a:spcPct val="120000"/>
              </a:lnSpc>
              <a:spcBef>
                <a:spcPts val="1028"/>
              </a:spcBef>
              <a:buNone/>
              <a:defRPr sz="1370" baseline="0">
                <a:solidFill>
                  <a:schemeClr val="bg2"/>
                </a:solidFill>
              </a:defRPr>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a:t>Modifier les styles du texte du masque</a:t>
            </a:r>
          </a:p>
        </p:txBody>
      </p:sp>
      <p:sp>
        <p:nvSpPr>
          <p:cNvPr id="5" name="Date Placeholder 4"/>
          <p:cNvSpPr>
            <a:spLocks noGrp="1"/>
          </p:cNvSpPr>
          <p:nvPr>
            <p:ph type="dt" sz="half" idx="10"/>
          </p:nvPr>
        </p:nvSpPr>
        <p:spPr>
          <a:xfrm>
            <a:off x="655175" y="6694463"/>
            <a:ext cx="1056221" cy="365885"/>
          </a:xfrm>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6" name="Footer Placeholder 5"/>
          <p:cNvSpPr>
            <a:spLocks noGrp="1"/>
          </p:cNvSpPr>
          <p:nvPr>
            <p:ph type="ftr" sz="quarter" idx="11"/>
          </p:nvPr>
        </p:nvSpPr>
        <p:spPr>
          <a:xfrm>
            <a:off x="1801499" y="6694463"/>
            <a:ext cx="2982069" cy="363086"/>
          </a:xfrm>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7" name="Slide Number Placeholder 6"/>
          <p:cNvSpPr>
            <a:spLocks noGrp="1"/>
          </p:cNvSpPr>
          <p:nvPr>
            <p:ph type="sldNum" sz="quarter" idx="12"/>
          </p:nvPr>
        </p:nvSpPr>
        <p:spPr>
          <a:xfrm>
            <a:off x="4873672" y="6694463"/>
            <a:ext cx="1055451" cy="363086"/>
          </a:xfrm>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
        <p:nvSpPr>
          <p:cNvPr id="8" name="Rectangle 7" title="left edge border"/>
          <p:cNvSpPr/>
          <p:nvPr/>
        </p:nvSpPr>
        <p:spPr>
          <a:xfrm>
            <a:off x="0" y="0"/>
            <a:ext cx="242753" cy="7200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13281977"/>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2753" y="1"/>
            <a:ext cx="6299178" cy="7200899"/>
          </a:xfrm>
        </p:spPr>
        <p:txBody>
          <a:bodyPr anchor="t"/>
          <a:lstStyle>
            <a:lvl1pPr marL="0" indent="0">
              <a:buNone/>
              <a:defRPr sz="2740"/>
            </a:lvl1pPr>
            <a:lvl2pPr marL="391546" indent="0">
              <a:buNone/>
              <a:defRPr sz="2398"/>
            </a:lvl2pPr>
            <a:lvl3pPr marL="783092" indent="0">
              <a:buNone/>
              <a:defRPr sz="2055"/>
            </a:lvl3pPr>
            <a:lvl4pPr marL="1174638" indent="0">
              <a:buNone/>
              <a:defRPr sz="1713"/>
            </a:lvl4pPr>
            <a:lvl5pPr marL="1566184" indent="0">
              <a:buNone/>
              <a:defRPr sz="1713"/>
            </a:lvl5pPr>
            <a:lvl6pPr marL="1957730" indent="0">
              <a:buNone/>
              <a:defRPr sz="1713"/>
            </a:lvl6pPr>
            <a:lvl7pPr marL="2349276" indent="0">
              <a:buNone/>
              <a:defRPr sz="1713"/>
            </a:lvl7pPr>
            <a:lvl8pPr marL="2740823" indent="0">
              <a:buNone/>
              <a:defRPr sz="1713"/>
            </a:lvl8pPr>
            <a:lvl9pPr marL="3132369" indent="0">
              <a:buNone/>
              <a:defRPr sz="1713"/>
            </a:lvl9pPr>
          </a:lstStyle>
          <a:p>
            <a:r>
              <a:rPr lang="fr-FR"/>
              <a:t>Cliquez sur l'icône pour ajouter une image</a:t>
            </a:r>
            <a:endParaRPr lang="en-US" dirty="0"/>
          </a:p>
        </p:txBody>
      </p:sp>
      <p:sp>
        <p:nvSpPr>
          <p:cNvPr id="11" name="Freeform 11" title="right scallop background shape"/>
          <p:cNvSpPr/>
          <p:nvPr/>
        </p:nvSpPr>
        <p:spPr bwMode="auto">
          <a:xfrm>
            <a:off x="6328489" y="0"/>
            <a:ext cx="4112499" cy="72009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42753" cy="7200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140399" y="480060"/>
            <a:ext cx="2648028" cy="1256504"/>
          </a:xfrm>
        </p:spPr>
        <p:txBody>
          <a:bodyPr anchor="b">
            <a:normAutofit/>
          </a:bodyPr>
          <a:lstStyle>
            <a:lvl1pPr>
              <a:lnSpc>
                <a:spcPct val="100000"/>
              </a:lnSpc>
              <a:defRPr sz="1627" b="1" i="0" spc="257"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7140399" y="1828403"/>
            <a:ext cx="2648028" cy="4372372"/>
          </a:xfrm>
        </p:spPr>
        <p:txBody>
          <a:bodyPr/>
          <a:lstStyle>
            <a:lvl1pPr marL="0" indent="0">
              <a:lnSpc>
                <a:spcPct val="120000"/>
              </a:lnSpc>
              <a:spcBef>
                <a:spcPts val="1028"/>
              </a:spcBef>
              <a:buNone/>
              <a:defRPr sz="1370" baseline="0">
                <a:solidFill>
                  <a:schemeClr val="bg2"/>
                </a:solidFill>
              </a:defRPr>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a:t>Modifier les styles du texte du masque</a:t>
            </a:r>
          </a:p>
        </p:txBody>
      </p:sp>
      <p:sp>
        <p:nvSpPr>
          <p:cNvPr id="5" name="Date Placeholder 4"/>
          <p:cNvSpPr>
            <a:spLocks noGrp="1"/>
          </p:cNvSpPr>
          <p:nvPr>
            <p:ph type="dt" sz="half" idx="10"/>
          </p:nvPr>
        </p:nvSpPr>
        <p:spPr>
          <a:xfrm>
            <a:off x="655944" y="6694463"/>
            <a:ext cx="1055451" cy="365885"/>
          </a:xfrm>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6" name="Footer Placeholder 5"/>
          <p:cNvSpPr>
            <a:spLocks noGrp="1"/>
          </p:cNvSpPr>
          <p:nvPr>
            <p:ph type="ftr" sz="quarter" idx="11"/>
          </p:nvPr>
        </p:nvSpPr>
        <p:spPr>
          <a:xfrm>
            <a:off x="1801500" y="6694463"/>
            <a:ext cx="2982068" cy="363086"/>
          </a:xfrm>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7" name="Slide Number Placeholder 6"/>
          <p:cNvSpPr>
            <a:spLocks noGrp="1"/>
          </p:cNvSpPr>
          <p:nvPr>
            <p:ph type="sldNum" sz="quarter" idx="12"/>
          </p:nvPr>
        </p:nvSpPr>
        <p:spPr>
          <a:xfrm>
            <a:off x="4870721" y="6694463"/>
            <a:ext cx="1057150" cy="363086"/>
          </a:xfrm>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29930321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30968115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0599" y="401505"/>
            <a:ext cx="1277832" cy="588042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76727" y="401505"/>
            <a:ext cx="7187244" cy="58804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3488503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046159" y="662483"/>
            <a:ext cx="4483643" cy="5490686"/>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923626" y="1153308"/>
            <a:ext cx="8836489" cy="4614737"/>
          </a:xfrm>
        </p:spPr>
        <p:txBody>
          <a:bodyPr anchor="ctr">
            <a:noAutofit/>
          </a:bodyPr>
          <a:lstStyle>
            <a:lvl1pPr algn="ctr">
              <a:defRPr sz="8564" spc="685"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896921" y="6278156"/>
            <a:ext cx="6889899" cy="779393"/>
          </a:xfrm>
        </p:spPr>
        <p:txBody>
          <a:bodyPr anchor="t">
            <a:normAutofit/>
          </a:bodyPr>
          <a:lstStyle>
            <a:lvl1pPr marL="0" indent="0" algn="ctr">
              <a:lnSpc>
                <a:spcPct val="100000"/>
              </a:lnSpc>
              <a:buNone/>
              <a:defRPr sz="1713" b="1" i="0" cap="all" spc="343" baseline="0">
                <a:solidFill>
                  <a:schemeClr val="tx1">
                    <a:lumMod val="85000"/>
                    <a:lumOff val="15000"/>
                  </a:schemeClr>
                </a:solidFill>
              </a:defRPr>
            </a:lvl1pPr>
            <a:lvl2pPr marL="391546" indent="0" algn="ctr">
              <a:buNone/>
              <a:defRPr sz="1713"/>
            </a:lvl2pPr>
            <a:lvl3pPr marL="783092" indent="0" algn="ctr">
              <a:buNone/>
              <a:defRPr sz="1542"/>
            </a:lvl3pPr>
            <a:lvl4pPr marL="1174638" indent="0" algn="ctr">
              <a:buNone/>
              <a:defRPr sz="1370"/>
            </a:lvl4pPr>
            <a:lvl5pPr marL="1566184" indent="0" algn="ctr">
              <a:buNone/>
              <a:defRPr sz="1370"/>
            </a:lvl5pPr>
            <a:lvl6pPr marL="1957730" indent="0" algn="ctr">
              <a:buNone/>
              <a:defRPr sz="1370"/>
            </a:lvl6pPr>
            <a:lvl7pPr marL="2349276" indent="0" algn="ctr">
              <a:buNone/>
              <a:defRPr sz="1370"/>
            </a:lvl7pPr>
            <a:lvl8pPr marL="2740823" indent="0" algn="ctr">
              <a:buNone/>
              <a:defRPr sz="1370"/>
            </a:lvl8pPr>
            <a:lvl9pPr marL="3132369" indent="0" algn="ctr">
              <a:buNone/>
              <a:defRPr sz="1370"/>
            </a:lvl9pPr>
          </a:lstStyle>
          <a:p>
            <a:r>
              <a:rPr lang="fr-FR"/>
              <a:t>Modifiez le style des sous-titres du masque</a:t>
            </a:r>
            <a:endParaRPr lang="en-US" dirty="0"/>
          </a:p>
        </p:txBody>
      </p:sp>
      <p:sp>
        <p:nvSpPr>
          <p:cNvPr id="4" name="Date Placeholder 3"/>
          <p:cNvSpPr>
            <a:spLocks noGrp="1"/>
          </p:cNvSpPr>
          <p:nvPr>
            <p:ph type="dt" sz="half" idx="10"/>
          </p:nvPr>
        </p:nvSpPr>
        <p:spPr>
          <a:xfrm>
            <a:off x="923626" y="6694463"/>
            <a:ext cx="1995128" cy="365885"/>
          </a:xfrm>
        </p:spPr>
        <p:txBody>
          <a:bodyPr/>
          <a:lstStyle>
            <a:lvl1pPr>
              <a:defRPr baseline="0">
                <a:solidFill>
                  <a:schemeClr val="tx1">
                    <a:lumMod val="65000"/>
                    <a:lumOff val="35000"/>
                  </a:schemeClr>
                </a:solidFill>
              </a:defRPr>
            </a:lvl1p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11"/>
          </p:nvPr>
        </p:nvSpPr>
        <p:spPr>
          <a:xfrm>
            <a:off x="3579954" y="6694463"/>
            <a:ext cx="3523833" cy="363086"/>
          </a:xfrm>
        </p:spPr>
        <p:txBody>
          <a:bodyPr/>
          <a:lstStyle>
            <a:lvl1pPr>
              <a:defRPr baseline="0">
                <a:solidFill>
                  <a:schemeClr val="tx1">
                    <a:lumMod val="65000"/>
                    <a:lumOff val="35000"/>
                  </a:schemeClr>
                </a:solidFill>
              </a:defRPr>
            </a:lvl1p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12"/>
          </p:nvPr>
        </p:nvSpPr>
        <p:spPr>
          <a:xfrm>
            <a:off x="7764987" y="6694463"/>
            <a:ext cx="1995129" cy="363086"/>
          </a:xfrm>
        </p:spPr>
        <p:txBody>
          <a:bodyPr/>
          <a:lstStyle>
            <a:lvl1pPr>
              <a:defRPr baseline="0">
                <a:solidFill>
                  <a:schemeClr val="tx1">
                    <a:lumMod val="65000"/>
                    <a:lumOff val="35000"/>
                  </a:schemeClr>
                </a:solidFill>
              </a:defRPr>
            </a:lvl1p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
        <p:nvSpPr>
          <p:cNvPr id="13" name="Rectangle 12" title="left edge border"/>
          <p:cNvSpPr/>
          <p:nvPr/>
        </p:nvSpPr>
        <p:spPr>
          <a:xfrm>
            <a:off x="0" y="0"/>
            <a:ext cx="242753" cy="72009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2878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310582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22288" y="1679575"/>
            <a:ext cx="4621212"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95900" y="1679575"/>
            <a:ext cx="4622800"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537DC41E-BF39-40EA-B11D-94F1F3C6B4C3}" type="datetimeFigureOut">
              <a:rPr lang="fr-FR"/>
              <a:pPr>
                <a:defRPr/>
              </a:pPr>
              <a:t>01/02/2019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B5794DC-6EF1-4AA4-9DB8-3CE6CEF074F1}" type="slidenum">
              <a:rPr lang="fr-FR"/>
              <a:pPr>
                <a:defRPr/>
              </a:pPr>
              <a:t>‹N°›</a:t>
            </a:fld>
            <a:endParaRPr lang="fr-FR" dirty="0"/>
          </a:p>
        </p:txBody>
      </p:sp>
    </p:spTree>
    <p:extLst>
      <p:ext uri="{BB962C8B-B14F-4D97-AF65-F5344CB8AC3E}">
        <p14:creationId xmlns:p14="http://schemas.microsoft.com/office/powerpoint/2010/main" val="3022534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7181" y="1127583"/>
            <a:ext cx="7011246" cy="4267858"/>
          </a:xfrm>
        </p:spPr>
        <p:txBody>
          <a:bodyPr anchor="b">
            <a:normAutofit/>
          </a:bodyPr>
          <a:lstStyle>
            <a:lvl1pPr>
              <a:defRPr sz="7194" spc="685"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2777181" y="5417770"/>
            <a:ext cx="6009638" cy="998692"/>
          </a:xfrm>
        </p:spPr>
        <p:txBody>
          <a:bodyPr>
            <a:normAutofit/>
          </a:bodyPr>
          <a:lstStyle>
            <a:lvl1pPr marL="0" indent="0">
              <a:lnSpc>
                <a:spcPct val="100000"/>
              </a:lnSpc>
              <a:buNone/>
              <a:defRPr sz="1713" b="1" i="0" cap="all" spc="343" baseline="0">
                <a:solidFill>
                  <a:schemeClr val="accent1"/>
                </a:solidFill>
              </a:defRPr>
            </a:lvl1pPr>
            <a:lvl2pPr marL="391546" indent="0">
              <a:buNone/>
              <a:defRPr sz="1713">
                <a:solidFill>
                  <a:schemeClr val="tx1">
                    <a:tint val="75000"/>
                  </a:schemeClr>
                </a:solidFill>
              </a:defRPr>
            </a:lvl2pPr>
            <a:lvl3pPr marL="783092" indent="0">
              <a:buNone/>
              <a:defRPr sz="1542">
                <a:solidFill>
                  <a:schemeClr val="tx1">
                    <a:tint val="75000"/>
                  </a:schemeClr>
                </a:solidFill>
              </a:defRPr>
            </a:lvl3pPr>
            <a:lvl4pPr marL="1174638" indent="0">
              <a:buNone/>
              <a:defRPr sz="1370">
                <a:solidFill>
                  <a:schemeClr val="tx1">
                    <a:tint val="75000"/>
                  </a:schemeClr>
                </a:solidFill>
              </a:defRPr>
            </a:lvl4pPr>
            <a:lvl5pPr marL="1566184" indent="0">
              <a:buNone/>
              <a:defRPr sz="1370">
                <a:solidFill>
                  <a:schemeClr val="tx1">
                    <a:tint val="75000"/>
                  </a:schemeClr>
                </a:solidFill>
              </a:defRPr>
            </a:lvl5pPr>
            <a:lvl6pPr marL="1957730" indent="0">
              <a:buNone/>
              <a:defRPr sz="1370">
                <a:solidFill>
                  <a:schemeClr val="tx1">
                    <a:tint val="75000"/>
                  </a:schemeClr>
                </a:solidFill>
              </a:defRPr>
            </a:lvl6pPr>
            <a:lvl7pPr marL="2349276" indent="0">
              <a:buNone/>
              <a:defRPr sz="1370">
                <a:solidFill>
                  <a:schemeClr val="tx1">
                    <a:tint val="75000"/>
                  </a:schemeClr>
                </a:solidFill>
              </a:defRPr>
            </a:lvl7pPr>
            <a:lvl8pPr marL="2740823" indent="0">
              <a:buNone/>
              <a:defRPr sz="1370">
                <a:solidFill>
                  <a:schemeClr val="tx1">
                    <a:tint val="75000"/>
                  </a:schemeClr>
                </a:solidFill>
              </a:defRPr>
            </a:lvl8pPr>
            <a:lvl9pPr marL="3132369" indent="0">
              <a:buNone/>
              <a:defRPr sz="137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2771714" y="6694463"/>
            <a:ext cx="1279387" cy="365885"/>
          </a:xfrm>
        </p:spPr>
        <p:txBody>
          <a:bodyPr/>
          <a:lstStyle>
            <a:lvl1pPr>
              <a:defRPr baseline="0">
                <a:solidFill>
                  <a:schemeClr val="tx2"/>
                </a:solidFill>
              </a:defRPr>
            </a:lvl1pPr>
          </a:lstStyle>
          <a:p>
            <a:pPr defTabSz="391546" fontAlgn="auto">
              <a:spcBef>
                <a:spcPts val="0"/>
              </a:spcBef>
              <a:spcAft>
                <a:spcPts val="0"/>
              </a:spcAft>
              <a:buFontTx/>
              <a:buNone/>
            </a:pPr>
            <a:fld id="{9334D819-9F07-4261-B09B-9E467E5D9002}" type="datetimeFigureOut">
              <a:rPr lang="en-US" smtClean="0">
                <a:solidFill>
                  <a:srgbClr val="F3F3F2"/>
                </a:solidFill>
                <a:latin typeface="Gill Sans MT" panose="020B0502020104020203"/>
                <a:cs typeface="+mn-cs"/>
              </a:rPr>
              <a:pPr defTabSz="391546" fontAlgn="auto">
                <a:spcBef>
                  <a:spcPts val="0"/>
                </a:spcBef>
                <a:spcAft>
                  <a:spcPts val="0"/>
                </a:spcAft>
                <a:buFontTx/>
                <a:buNone/>
              </a:pPr>
              <a:t>2/1/2019</a:t>
            </a:fld>
            <a:endParaRPr lang="en-US" dirty="0">
              <a:solidFill>
                <a:srgbClr val="F3F3F2"/>
              </a:solidFill>
              <a:latin typeface="Gill Sans MT" panose="020B0502020104020203"/>
              <a:cs typeface="+mn-cs"/>
            </a:endParaRPr>
          </a:p>
        </p:txBody>
      </p:sp>
      <p:sp>
        <p:nvSpPr>
          <p:cNvPr id="5" name="Footer Placeholder 4"/>
          <p:cNvSpPr>
            <a:spLocks noGrp="1"/>
          </p:cNvSpPr>
          <p:nvPr>
            <p:ph type="ftr" sz="quarter" idx="11"/>
          </p:nvPr>
        </p:nvSpPr>
        <p:spPr>
          <a:xfrm>
            <a:off x="4520886" y="6694463"/>
            <a:ext cx="3523833" cy="363086"/>
          </a:xfrm>
        </p:spPr>
        <p:txBody>
          <a:bodyPr/>
          <a:lstStyle>
            <a:lvl1pPr>
              <a:defRPr baseline="0">
                <a:solidFill>
                  <a:schemeClr val="tx2"/>
                </a:solidFill>
              </a:defRPr>
            </a:lvl1pPr>
          </a:lstStyle>
          <a:p>
            <a:pPr defTabSz="391546" fontAlgn="auto">
              <a:spcBef>
                <a:spcPts val="0"/>
              </a:spcBef>
              <a:spcAft>
                <a:spcPts val="0"/>
              </a:spcAft>
              <a:buFontTx/>
              <a:buNone/>
            </a:pPr>
            <a:endParaRPr lang="en-US" dirty="0">
              <a:solidFill>
                <a:srgbClr val="F3F3F2"/>
              </a:solidFill>
              <a:latin typeface="Gill Sans MT" panose="020B0502020104020203"/>
              <a:cs typeface="+mn-cs"/>
            </a:endParaRPr>
          </a:p>
        </p:txBody>
      </p:sp>
      <p:sp>
        <p:nvSpPr>
          <p:cNvPr id="6" name="Slide Number Placeholder 5"/>
          <p:cNvSpPr>
            <a:spLocks noGrp="1"/>
          </p:cNvSpPr>
          <p:nvPr>
            <p:ph type="sldNum" sz="quarter" idx="12"/>
          </p:nvPr>
        </p:nvSpPr>
        <p:spPr>
          <a:xfrm>
            <a:off x="8514504" y="6694463"/>
            <a:ext cx="1273922" cy="363086"/>
          </a:xfrm>
        </p:spPr>
        <p:txBody>
          <a:bodyPr/>
          <a:lstStyle>
            <a:lvl1pPr>
              <a:defRPr baseline="0">
                <a:solidFill>
                  <a:schemeClr val="tx2"/>
                </a:solidFill>
              </a:defRPr>
            </a:lvl1pPr>
          </a:lstStyle>
          <a:p>
            <a:pPr defTabSz="391546" fontAlgn="auto">
              <a:spcBef>
                <a:spcPts val="0"/>
              </a:spcBef>
              <a:spcAft>
                <a:spcPts val="0"/>
              </a:spcAft>
              <a:buFontTx/>
              <a:buNone/>
            </a:pPr>
            <a:fld id="{71766878-3199-4EAB-94E7-2D6D11070E14}" type="slidenum">
              <a:rPr lang="en-US" smtClean="0">
                <a:solidFill>
                  <a:srgbClr val="F3F3F2"/>
                </a:solidFill>
                <a:latin typeface="Gill Sans MT" panose="020B0502020104020203"/>
                <a:cs typeface="+mn-cs"/>
              </a:rPr>
              <a:pPr defTabSz="391546" fontAlgn="auto">
                <a:spcBef>
                  <a:spcPts val="0"/>
                </a:spcBef>
                <a:spcAft>
                  <a:spcPts val="0"/>
                </a:spcAft>
                <a:buFontTx/>
                <a:buNone/>
              </a:pPr>
              <a:t>‹N°›</a:t>
            </a:fld>
            <a:endParaRPr lang="en-US" dirty="0">
              <a:solidFill>
                <a:srgbClr val="F3F3F2"/>
              </a:solidFill>
              <a:latin typeface="Gill Sans MT" panose="020B0502020104020203"/>
              <a:cs typeface="+mn-cs"/>
            </a:endParaRPr>
          </a:p>
        </p:txBody>
      </p:sp>
      <p:grpSp>
        <p:nvGrpSpPr>
          <p:cNvPr id="7" name="Group 6" title="left scallop shape"/>
          <p:cNvGrpSpPr/>
          <p:nvPr/>
        </p:nvGrpSpPr>
        <p:grpSpPr>
          <a:xfrm>
            <a:off x="0" y="0"/>
            <a:ext cx="2410400" cy="72009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84305218"/>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076727" y="2400300"/>
            <a:ext cx="4111139" cy="38004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93041" y="2400300"/>
            <a:ext cx="4111139" cy="380047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6" name="Footer Placeholder 5"/>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7" name="Slide Number Placeholder 6"/>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2059964188"/>
      </p:ext>
    </p:extLst>
  </p:cSld>
  <p:clrMapOvr>
    <a:masterClrMapping/>
  </p:clrMapOvr>
  <p:extLst mod="1">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72812" y="400050"/>
            <a:ext cx="8711699" cy="1568193"/>
          </a:xfrm>
        </p:spPr>
        <p:txBody>
          <a:bodyPr/>
          <a:lstStyle/>
          <a:p>
            <a:r>
              <a:rPr lang="fr-FR"/>
              <a:t>Modifiez le style du titre</a:t>
            </a:r>
            <a:endParaRPr lang="en-US" dirty="0"/>
          </a:p>
        </p:txBody>
      </p:sp>
      <p:sp>
        <p:nvSpPr>
          <p:cNvPr id="3" name="Text Placeholder 2"/>
          <p:cNvSpPr>
            <a:spLocks noGrp="1"/>
          </p:cNvSpPr>
          <p:nvPr>
            <p:ph type="body" idx="1"/>
          </p:nvPr>
        </p:nvSpPr>
        <p:spPr>
          <a:xfrm>
            <a:off x="1071912" y="2309615"/>
            <a:ext cx="4111139" cy="664155"/>
          </a:xfrm>
        </p:spPr>
        <p:txBody>
          <a:bodyPr anchor="b">
            <a:noAutofit/>
          </a:bodyPr>
          <a:lstStyle>
            <a:lvl1pPr marL="0" indent="0">
              <a:lnSpc>
                <a:spcPct val="100000"/>
              </a:lnSpc>
              <a:buNone/>
              <a:defRPr sz="1627" b="1" cap="all" spc="171" baseline="0">
                <a:solidFill>
                  <a:schemeClr val="tx1">
                    <a:lumMod val="85000"/>
                    <a:lumOff val="15000"/>
                  </a:schemeClr>
                </a:solidFill>
              </a:defRPr>
            </a:lvl1pPr>
            <a:lvl2pPr marL="391546" indent="0">
              <a:buNone/>
              <a:defRPr sz="1627"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a:t>Modifier les styles du texte du masque</a:t>
            </a:r>
          </a:p>
        </p:txBody>
      </p:sp>
      <p:sp>
        <p:nvSpPr>
          <p:cNvPr id="4" name="Content Placeholder 3"/>
          <p:cNvSpPr>
            <a:spLocks noGrp="1"/>
          </p:cNvSpPr>
          <p:nvPr>
            <p:ph sz="half" idx="2"/>
          </p:nvPr>
        </p:nvSpPr>
        <p:spPr>
          <a:xfrm>
            <a:off x="1076727" y="3054557"/>
            <a:ext cx="4111139" cy="314621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81110" y="2309615"/>
            <a:ext cx="4111139" cy="664155"/>
          </a:xfrm>
        </p:spPr>
        <p:txBody>
          <a:bodyPr anchor="b">
            <a:noAutofit/>
          </a:bodyPr>
          <a:lstStyle>
            <a:lvl1pPr marL="0" indent="0">
              <a:lnSpc>
                <a:spcPct val="100000"/>
              </a:lnSpc>
              <a:buNone/>
              <a:defRPr sz="1627" b="1" cap="all" spc="171" baseline="0">
                <a:solidFill>
                  <a:schemeClr val="tx1">
                    <a:lumMod val="85000"/>
                    <a:lumOff val="15000"/>
                  </a:schemeClr>
                </a:solidFill>
              </a:defRPr>
            </a:lvl1pPr>
            <a:lvl2pPr marL="391546" indent="0">
              <a:buNone/>
              <a:defRPr sz="1627" b="1"/>
            </a:lvl2pPr>
            <a:lvl3pPr marL="783092" indent="0">
              <a:buNone/>
              <a:defRPr sz="1542" b="1"/>
            </a:lvl3pPr>
            <a:lvl4pPr marL="1174638" indent="0">
              <a:buNone/>
              <a:defRPr sz="1370" b="1"/>
            </a:lvl4pPr>
            <a:lvl5pPr marL="1566184" indent="0">
              <a:buNone/>
              <a:defRPr sz="1370" b="1"/>
            </a:lvl5pPr>
            <a:lvl6pPr marL="1957730" indent="0">
              <a:buNone/>
              <a:defRPr sz="1370" b="1"/>
            </a:lvl6pPr>
            <a:lvl7pPr marL="2349276" indent="0">
              <a:buNone/>
              <a:defRPr sz="1370" b="1"/>
            </a:lvl7pPr>
            <a:lvl8pPr marL="2740823" indent="0">
              <a:buNone/>
              <a:defRPr sz="1370" b="1"/>
            </a:lvl8pPr>
            <a:lvl9pPr marL="3132369" indent="0">
              <a:buNone/>
              <a:defRPr sz="1370" b="1"/>
            </a:lvl9pPr>
          </a:lstStyle>
          <a:p>
            <a:pPr lvl="0"/>
            <a:r>
              <a:rPr lang="fr-FR"/>
              <a:t>Modifier les styles du texte du masque</a:t>
            </a:r>
          </a:p>
        </p:txBody>
      </p:sp>
      <p:sp>
        <p:nvSpPr>
          <p:cNvPr id="6" name="Content Placeholder 5"/>
          <p:cNvSpPr>
            <a:spLocks noGrp="1"/>
          </p:cNvSpPr>
          <p:nvPr>
            <p:ph sz="quarter" idx="4"/>
          </p:nvPr>
        </p:nvSpPr>
        <p:spPr>
          <a:xfrm>
            <a:off x="5681110" y="3054557"/>
            <a:ext cx="4111139" cy="314621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8" name="Footer Placeholder 7"/>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9" name="Slide Number Placeholder 8"/>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711191635"/>
      </p:ext>
    </p:extLst>
  </p:cSld>
  <p:clrMapOvr>
    <a:masterClrMapping/>
  </p:clrMapOvr>
  <p:extLst mod="1">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4" name="Footer Placeholder 3"/>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5" name="Slide Number Placeholder 4"/>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14329231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3" name="Footer Placeholder 2"/>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4" name="Slide Number Placeholder 3"/>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1740372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7" name="Freeform 11" title="right scallop background shape"/>
          <p:cNvSpPr/>
          <p:nvPr/>
        </p:nvSpPr>
        <p:spPr bwMode="auto">
          <a:xfrm>
            <a:off x="6328489" y="0"/>
            <a:ext cx="4112499" cy="72009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7140400" y="480059"/>
            <a:ext cx="2648026" cy="1256505"/>
          </a:xfrm>
        </p:spPr>
        <p:txBody>
          <a:bodyPr anchor="b">
            <a:normAutofit/>
          </a:bodyPr>
          <a:lstStyle>
            <a:lvl1pPr>
              <a:lnSpc>
                <a:spcPct val="100000"/>
              </a:lnSpc>
              <a:defRPr sz="1627" b="1" i="0" cap="all" spc="257" baseline="0">
                <a:solidFill>
                  <a:schemeClr val="accent1"/>
                </a:solidFill>
                <a:latin typeface="+mn-lt"/>
              </a:defRPr>
            </a:lvl1pPr>
          </a:lstStyle>
          <a:p>
            <a:r>
              <a:rPr lang="fr-FR"/>
              <a:t>Modifiez le style du titre</a:t>
            </a:r>
            <a:endParaRPr lang="en-US" dirty="0"/>
          </a:p>
        </p:txBody>
      </p:sp>
      <p:sp>
        <p:nvSpPr>
          <p:cNvPr id="3" name="Content Placeholder 2"/>
          <p:cNvSpPr>
            <a:spLocks noGrp="1"/>
          </p:cNvSpPr>
          <p:nvPr>
            <p:ph idx="1"/>
          </p:nvPr>
        </p:nvSpPr>
        <p:spPr>
          <a:xfrm>
            <a:off x="655174" y="966396"/>
            <a:ext cx="5273948" cy="5234380"/>
          </a:xfrm>
        </p:spPr>
        <p:txBody>
          <a:bodyPr/>
          <a:lstStyle>
            <a:lvl1pPr>
              <a:defRPr sz="2740"/>
            </a:lvl1pPr>
            <a:lvl2pPr>
              <a:defRPr sz="2398"/>
            </a:lvl2pPr>
            <a:lvl3pPr>
              <a:defRPr sz="2055"/>
            </a:lvl3pPr>
            <a:lvl4pPr>
              <a:defRPr sz="1713"/>
            </a:lvl4pPr>
            <a:lvl5pPr>
              <a:defRPr sz="1713"/>
            </a:lvl5pPr>
            <a:lvl6pPr>
              <a:defRPr sz="1713"/>
            </a:lvl6pPr>
            <a:lvl7pPr>
              <a:defRPr sz="1713"/>
            </a:lvl7pPr>
            <a:lvl8pPr>
              <a:defRPr sz="1713"/>
            </a:lvl8pPr>
            <a:lvl9pPr>
              <a:defRPr sz="1713"/>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140401" y="1828403"/>
            <a:ext cx="2648026" cy="4372372"/>
          </a:xfrm>
        </p:spPr>
        <p:txBody>
          <a:bodyPr/>
          <a:lstStyle>
            <a:lvl1pPr marL="0" indent="0">
              <a:lnSpc>
                <a:spcPct val="120000"/>
              </a:lnSpc>
              <a:spcBef>
                <a:spcPts val="1028"/>
              </a:spcBef>
              <a:buNone/>
              <a:defRPr sz="1370" baseline="0">
                <a:solidFill>
                  <a:schemeClr val="bg2"/>
                </a:solidFill>
              </a:defRPr>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a:t>Modifier les styles du texte du masque</a:t>
            </a:r>
          </a:p>
        </p:txBody>
      </p:sp>
      <p:sp>
        <p:nvSpPr>
          <p:cNvPr id="5" name="Date Placeholder 4"/>
          <p:cNvSpPr>
            <a:spLocks noGrp="1"/>
          </p:cNvSpPr>
          <p:nvPr>
            <p:ph type="dt" sz="half" idx="10"/>
          </p:nvPr>
        </p:nvSpPr>
        <p:spPr>
          <a:xfrm>
            <a:off x="655175" y="6694463"/>
            <a:ext cx="1056221" cy="365885"/>
          </a:xfrm>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6" name="Footer Placeholder 5"/>
          <p:cNvSpPr>
            <a:spLocks noGrp="1"/>
          </p:cNvSpPr>
          <p:nvPr>
            <p:ph type="ftr" sz="quarter" idx="11"/>
          </p:nvPr>
        </p:nvSpPr>
        <p:spPr>
          <a:xfrm>
            <a:off x="1801499" y="6694463"/>
            <a:ext cx="2982069" cy="363086"/>
          </a:xfrm>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7" name="Slide Number Placeholder 6"/>
          <p:cNvSpPr>
            <a:spLocks noGrp="1"/>
          </p:cNvSpPr>
          <p:nvPr>
            <p:ph type="sldNum" sz="quarter" idx="12"/>
          </p:nvPr>
        </p:nvSpPr>
        <p:spPr>
          <a:xfrm>
            <a:off x="4873672" y="6694463"/>
            <a:ext cx="1055451" cy="363086"/>
          </a:xfrm>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
        <p:nvSpPr>
          <p:cNvPr id="8" name="Rectangle 7" title="left edge border"/>
          <p:cNvSpPr/>
          <p:nvPr/>
        </p:nvSpPr>
        <p:spPr>
          <a:xfrm>
            <a:off x="0" y="0"/>
            <a:ext cx="242753" cy="7200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6993103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42753" y="1"/>
            <a:ext cx="6299178" cy="7200899"/>
          </a:xfrm>
        </p:spPr>
        <p:txBody>
          <a:bodyPr anchor="t"/>
          <a:lstStyle>
            <a:lvl1pPr marL="0" indent="0">
              <a:buNone/>
              <a:defRPr sz="2740"/>
            </a:lvl1pPr>
            <a:lvl2pPr marL="391546" indent="0">
              <a:buNone/>
              <a:defRPr sz="2398"/>
            </a:lvl2pPr>
            <a:lvl3pPr marL="783092" indent="0">
              <a:buNone/>
              <a:defRPr sz="2055"/>
            </a:lvl3pPr>
            <a:lvl4pPr marL="1174638" indent="0">
              <a:buNone/>
              <a:defRPr sz="1713"/>
            </a:lvl4pPr>
            <a:lvl5pPr marL="1566184" indent="0">
              <a:buNone/>
              <a:defRPr sz="1713"/>
            </a:lvl5pPr>
            <a:lvl6pPr marL="1957730" indent="0">
              <a:buNone/>
              <a:defRPr sz="1713"/>
            </a:lvl6pPr>
            <a:lvl7pPr marL="2349276" indent="0">
              <a:buNone/>
              <a:defRPr sz="1713"/>
            </a:lvl7pPr>
            <a:lvl8pPr marL="2740823" indent="0">
              <a:buNone/>
              <a:defRPr sz="1713"/>
            </a:lvl8pPr>
            <a:lvl9pPr marL="3132369" indent="0">
              <a:buNone/>
              <a:defRPr sz="1713"/>
            </a:lvl9pPr>
          </a:lstStyle>
          <a:p>
            <a:r>
              <a:rPr lang="fr-FR"/>
              <a:t>Cliquez sur l'icône pour ajouter une image</a:t>
            </a:r>
            <a:endParaRPr lang="en-US" dirty="0"/>
          </a:p>
        </p:txBody>
      </p:sp>
      <p:sp>
        <p:nvSpPr>
          <p:cNvPr id="11" name="Freeform 11" title="right scallop background shape"/>
          <p:cNvSpPr/>
          <p:nvPr/>
        </p:nvSpPr>
        <p:spPr bwMode="auto">
          <a:xfrm>
            <a:off x="6328489" y="0"/>
            <a:ext cx="4112499" cy="72009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title="left edge border"/>
          <p:cNvSpPr/>
          <p:nvPr/>
        </p:nvSpPr>
        <p:spPr>
          <a:xfrm>
            <a:off x="0" y="0"/>
            <a:ext cx="242753" cy="7200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140399" y="480060"/>
            <a:ext cx="2648028" cy="1256504"/>
          </a:xfrm>
        </p:spPr>
        <p:txBody>
          <a:bodyPr anchor="b">
            <a:normAutofit/>
          </a:bodyPr>
          <a:lstStyle>
            <a:lvl1pPr>
              <a:lnSpc>
                <a:spcPct val="100000"/>
              </a:lnSpc>
              <a:defRPr sz="1627" b="1" i="0" spc="257" baseline="0">
                <a:solidFill>
                  <a:schemeClr val="accent1"/>
                </a:solidFill>
                <a:latin typeface="+mn-lt"/>
              </a:defRPr>
            </a:lvl1pPr>
          </a:lstStyle>
          <a:p>
            <a:r>
              <a:rPr lang="fr-FR"/>
              <a:t>Modifiez le style du titre</a:t>
            </a:r>
            <a:endParaRPr lang="en-US" dirty="0"/>
          </a:p>
        </p:txBody>
      </p:sp>
      <p:sp>
        <p:nvSpPr>
          <p:cNvPr id="4" name="Text Placeholder 3"/>
          <p:cNvSpPr>
            <a:spLocks noGrp="1"/>
          </p:cNvSpPr>
          <p:nvPr>
            <p:ph type="body" sz="half" idx="2"/>
          </p:nvPr>
        </p:nvSpPr>
        <p:spPr>
          <a:xfrm>
            <a:off x="7140399" y="1828403"/>
            <a:ext cx="2648028" cy="4372372"/>
          </a:xfrm>
        </p:spPr>
        <p:txBody>
          <a:bodyPr/>
          <a:lstStyle>
            <a:lvl1pPr marL="0" indent="0">
              <a:lnSpc>
                <a:spcPct val="120000"/>
              </a:lnSpc>
              <a:spcBef>
                <a:spcPts val="1028"/>
              </a:spcBef>
              <a:buNone/>
              <a:defRPr sz="1370" baseline="0">
                <a:solidFill>
                  <a:schemeClr val="bg2"/>
                </a:solidFill>
              </a:defRPr>
            </a:lvl1pPr>
            <a:lvl2pPr marL="391546" indent="0">
              <a:buNone/>
              <a:defRPr sz="1199"/>
            </a:lvl2pPr>
            <a:lvl3pPr marL="783092" indent="0">
              <a:buNone/>
              <a:defRPr sz="1028"/>
            </a:lvl3pPr>
            <a:lvl4pPr marL="1174638" indent="0">
              <a:buNone/>
              <a:defRPr sz="856"/>
            </a:lvl4pPr>
            <a:lvl5pPr marL="1566184" indent="0">
              <a:buNone/>
              <a:defRPr sz="856"/>
            </a:lvl5pPr>
            <a:lvl6pPr marL="1957730" indent="0">
              <a:buNone/>
              <a:defRPr sz="856"/>
            </a:lvl6pPr>
            <a:lvl7pPr marL="2349276" indent="0">
              <a:buNone/>
              <a:defRPr sz="856"/>
            </a:lvl7pPr>
            <a:lvl8pPr marL="2740823" indent="0">
              <a:buNone/>
              <a:defRPr sz="856"/>
            </a:lvl8pPr>
            <a:lvl9pPr marL="3132369" indent="0">
              <a:buNone/>
              <a:defRPr sz="856"/>
            </a:lvl9pPr>
          </a:lstStyle>
          <a:p>
            <a:pPr lvl="0"/>
            <a:r>
              <a:rPr lang="fr-FR"/>
              <a:t>Modifier les styles du texte du masque</a:t>
            </a:r>
          </a:p>
        </p:txBody>
      </p:sp>
      <p:sp>
        <p:nvSpPr>
          <p:cNvPr id="5" name="Date Placeholder 4"/>
          <p:cNvSpPr>
            <a:spLocks noGrp="1"/>
          </p:cNvSpPr>
          <p:nvPr>
            <p:ph type="dt" sz="half" idx="10"/>
          </p:nvPr>
        </p:nvSpPr>
        <p:spPr>
          <a:xfrm>
            <a:off x="655944" y="6694463"/>
            <a:ext cx="1055451" cy="365885"/>
          </a:xfrm>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6" name="Footer Placeholder 5"/>
          <p:cNvSpPr>
            <a:spLocks noGrp="1"/>
          </p:cNvSpPr>
          <p:nvPr>
            <p:ph type="ftr" sz="quarter" idx="11"/>
          </p:nvPr>
        </p:nvSpPr>
        <p:spPr>
          <a:xfrm>
            <a:off x="1801500" y="6694463"/>
            <a:ext cx="2982068" cy="363086"/>
          </a:xfrm>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7" name="Slide Number Placeholder 6"/>
          <p:cNvSpPr>
            <a:spLocks noGrp="1"/>
          </p:cNvSpPr>
          <p:nvPr>
            <p:ph type="sldNum" sz="quarter" idx="12"/>
          </p:nvPr>
        </p:nvSpPr>
        <p:spPr>
          <a:xfrm>
            <a:off x="4870721" y="6694463"/>
            <a:ext cx="1057150" cy="363086"/>
          </a:xfrm>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9695020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36596017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20599" y="401505"/>
            <a:ext cx="1277832" cy="588042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76727" y="401505"/>
            <a:ext cx="7187244" cy="588042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11"/>
          </p:nvPr>
        </p:nvSpPr>
        <p:spPr/>
        <p:txBody>
          <a:body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12"/>
          </p:nvPr>
        </p:nvSpPr>
        <p:spPr/>
        <p:txBody>
          <a:body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Tree>
    <p:extLst>
      <p:ext uri="{BB962C8B-B14F-4D97-AF65-F5344CB8AC3E}">
        <p14:creationId xmlns:p14="http://schemas.microsoft.com/office/powerpoint/2010/main" val="2536918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page de sous-partie">
  <p:cSld name="page de sous-partie">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3438637" y="1948576"/>
            <a:ext cx="6382431" cy="2105145"/>
          </a:xfrm>
          <a:prstGeom prst="rect">
            <a:avLst/>
          </a:prstGeom>
          <a:noFill/>
          <a:ln>
            <a:noFill/>
          </a:ln>
        </p:spPr>
        <p:txBody>
          <a:bodyPr spcFirstLastPara="1" wrap="square" lIns="91425" tIns="45700" rIns="91425" bIns="45700" anchor="ctr" anchorCtr="0"/>
          <a:lstStyle>
            <a:lvl1pPr lvl="0" algn="l" rtl="0">
              <a:spcBef>
                <a:spcPts val="0"/>
              </a:spcBef>
              <a:spcAft>
                <a:spcPts val="0"/>
              </a:spcAft>
              <a:buSzPts val="1400"/>
              <a:buNone/>
              <a:defRPr>
                <a:solidFill>
                  <a:srgbClr val="EE7444"/>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 name="Google Shape;32;p4"/>
          <p:cNvSpPr txBox="1">
            <a:spLocks noGrp="1"/>
          </p:cNvSpPr>
          <p:nvPr>
            <p:ph type="body" idx="1"/>
          </p:nvPr>
        </p:nvSpPr>
        <p:spPr>
          <a:xfrm>
            <a:off x="3438160" y="5312664"/>
            <a:ext cx="6382773" cy="919800"/>
          </a:xfrm>
          <a:prstGeom prst="rect">
            <a:avLst/>
          </a:prstGeom>
          <a:noFill/>
          <a:ln>
            <a:noFill/>
          </a:ln>
        </p:spPr>
        <p:txBody>
          <a:bodyPr spcFirstLastPara="1" wrap="square" lIns="91425" tIns="45700" rIns="91425" bIns="45700" anchor="t" anchorCtr="0"/>
          <a:lstStyle>
            <a:lvl1pPr marL="480060" lvl="0" indent="-240030" algn="l" rtl="0">
              <a:spcBef>
                <a:spcPts val="315"/>
              </a:spcBef>
              <a:spcAft>
                <a:spcPts val="0"/>
              </a:spcAft>
              <a:buSzPts val="1400"/>
              <a:buNone/>
              <a:defRPr sz="1575"/>
            </a:lvl1pPr>
            <a:lvl2pPr marL="960120" lvl="1" indent="-240030" algn="l" rtl="0">
              <a:spcBef>
                <a:spcPts val="315"/>
              </a:spcBef>
              <a:spcAft>
                <a:spcPts val="0"/>
              </a:spcAft>
              <a:buClr>
                <a:schemeClr val="dk1"/>
              </a:buClr>
              <a:buSzPts val="1500"/>
              <a:buNone/>
              <a:defRPr sz="1575"/>
            </a:lvl2pPr>
            <a:lvl3pPr marL="1440180" lvl="2" indent="-240030" algn="l" rtl="0">
              <a:spcBef>
                <a:spcPts val="315"/>
              </a:spcBef>
              <a:spcAft>
                <a:spcPts val="0"/>
              </a:spcAft>
              <a:buClr>
                <a:schemeClr val="dk1"/>
              </a:buClr>
              <a:buSzPts val="1500"/>
              <a:buNone/>
              <a:defRPr sz="1575"/>
            </a:lvl3pPr>
            <a:lvl4pPr marL="1920240" lvl="3" indent="-240030" algn="l" rtl="0">
              <a:spcBef>
                <a:spcPts val="315"/>
              </a:spcBef>
              <a:spcAft>
                <a:spcPts val="0"/>
              </a:spcAft>
              <a:buClr>
                <a:schemeClr val="dk1"/>
              </a:buClr>
              <a:buSzPts val="1500"/>
              <a:buNone/>
              <a:defRPr sz="1575"/>
            </a:lvl4pPr>
            <a:lvl5pPr marL="2400300" lvl="4" indent="-240030" algn="l" rtl="0">
              <a:spcBef>
                <a:spcPts val="315"/>
              </a:spcBef>
              <a:spcAft>
                <a:spcPts val="0"/>
              </a:spcAft>
              <a:buClr>
                <a:schemeClr val="dk1"/>
              </a:buClr>
              <a:buSzPts val="1500"/>
              <a:buNone/>
              <a:defRPr sz="1575"/>
            </a:lvl5pPr>
            <a:lvl6pPr marL="2880360" lvl="5" indent="-360045" algn="l" rtl="0">
              <a:spcBef>
                <a:spcPts val="378"/>
              </a:spcBef>
              <a:spcAft>
                <a:spcPts val="0"/>
              </a:spcAft>
              <a:buClr>
                <a:schemeClr val="dk1"/>
              </a:buClr>
              <a:buSzPts val="1800"/>
              <a:buChar char="•"/>
              <a:defRPr/>
            </a:lvl6pPr>
            <a:lvl7pPr marL="3360420" lvl="6" indent="-360045" algn="l" rtl="0">
              <a:spcBef>
                <a:spcPts val="378"/>
              </a:spcBef>
              <a:spcAft>
                <a:spcPts val="0"/>
              </a:spcAft>
              <a:buClr>
                <a:schemeClr val="dk1"/>
              </a:buClr>
              <a:buSzPts val="1800"/>
              <a:buChar char="•"/>
              <a:defRPr/>
            </a:lvl7pPr>
            <a:lvl8pPr marL="3840480" lvl="7" indent="-360045" algn="l" rtl="0">
              <a:spcBef>
                <a:spcPts val="378"/>
              </a:spcBef>
              <a:spcAft>
                <a:spcPts val="0"/>
              </a:spcAft>
              <a:buClr>
                <a:schemeClr val="dk1"/>
              </a:buClr>
              <a:buSzPts val="1800"/>
              <a:buChar char="•"/>
              <a:defRPr/>
            </a:lvl8pPr>
            <a:lvl9pPr marL="4320540" lvl="8" indent="-360045" algn="l" rtl="0">
              <a:spcBef>
                <a:spcPts val="378"/>
              </a:spcBef>
              <a:spcAft>
                <a:spcPts val="0"/>
              </a:spcAft>
              <a:buClr>
                <a:schemeClr val="dk1"/>
              </a:buClr>
              <a:buSzPts val="1800"/>
              <a:buChar char="•"/>
              <a:defRPr/>
            </a:lvl9pPr>
          </a:lstStyle>
          <a:p>
            <a:endParaRPr/>
          </a:p>
        </p:txBody>
      </p:sp>
      <p:sp>
        <p:nvSpPr>
          <p:cNvPr id="33" name="Google Shape;33;p4"/>
          <p:cNvSpPr txBox="1">
            <a:spLocks noGrp="1"/>
          </p:cNvSpPr>
          <p:nvPr>
            <p:ph type="body" idx="2"/>
          </p:nvPr>
        </p:nvSpPr>
        <p:spPr>
          <a:xfrm>
            <a:off x="3438160" y="3538637"/>
            <a:ext cx="6382773" cy="1214955"/>
          </a:xfrm>
          <a:prstGeom prst="rect">
            <a:avLst/>
          </a:prstGeom>
          <a:noFill/>
          <a:ln>
            <a:noFill/>
          </a:ln>
        </p:spPr>
        <p:txBody>
          <a:bodyPr spcFirstLastPara="1" wrap="square" lIns="91425" tIns="45700" rIns="91425" bIns="45700" anchor="t" anchorCtr="0"/>
          <a:lstStyle>
            <a:lvl1pPr marL="480060" lvl="0" indent="-240030" algn="l" rtl="0">
              <a:spcBef>
                <a:spcPts val="588"/>
              </a:spcBef>
              <a:spcAft>
                <a:spcPts val="0"/>
              </a:spcAft>
              <a:buClr>
                <a:schemeClr val="dk1"/>
              </a:buClr>
              <a:buSzPts val="2800"/>
              <a:buFont typeface="Arial"/>
              <a:buNone/>
              <a:defRPr sz="2940"/>
            </a:lvl1pPr>
            <a:lvl2pPr marL="960120" lvl="1" indent="-240030" algn="l" rtl="0">
              <a:spcBef>
                <a:spcPts val="630"/>
              </a:spcBef>
              <a:spcAft>
                <a:spcPts val="0"/>
              </a:spcAft>
              <a:buClr>
                <a:schemeClr val="dk1"/>
              </a:buClr>
              <a:buSzPts val="3000"/>
              <a:buNone/>
              <a:defRPr sz="3150"/>
            </a:lvl2pPr>
            <a:lvl3pPr marL="1440180" lvl="2" indent="-240030" algn="l" rtl="0">
              <a:spcBef>
                <a:spcPts val="630"/>
              </a:spcBef>
              <a:spcAft>
                <a:spcPts val="0"/>
              </a:spcAft>
              <a:buClr>
                <a:schemeClr val="dk1"/>
              </a:buClr>
              <a:buSzPts val="3000"/>
              <a:buNone/>
              <a:defRPr sz="3150"/>
            </a:lvl3pPr>
            <a:lvl4pPr marL="1920240" lvl="3" indent="-240030" algn="l" rtl="0">
              <a:spcBef>
                <a:spcPts val="630"/>
              </a:spcBef>
              <a:spcAft>
                <a:spcPts val="0"/>
              </a:spcAft>
              <a:buClr>
                <a:schemeClr val="dk1"/>
              </a:buClr>
              <a:buSzPts val="3000"/>
              <a:buNone/>
              <a:defRPr sz="3150"/>
            </a:lvl4pPr>
            <a:lvl5pPr marL="2400300" lvl="4" indent="-240030" algn="l" rtl="0">
              <a:spcBef>
                <a:spcPts val="630"/>
              </a:spcBef>
              <a:spcAft>
                <a:spcPts val="0"/>
              </a:spcAft>
              <a:buClr>
                <a:schemeClr val="dk1"/>
              </a:buClr>
              <a:buSzPts val="3000"/>
              <a:buNone/>
              <a:defRPr sz="3150"/>
            </a:lvl5pPr>
            <a:lvl6pPr marL="2880360" lvl="5" indent="-360045" algn="l" rtl="0">
              <a:spcBef>
                <a:spcPts val="378"/>
              </a:spcBef>
              <a:spcAft>
                <a:spcPts val="0"/>
              </a:spcAft>
              <a:buClr>
                <a:schemeClr val="dk1"/>
              </a:buClr>
              <a:buSzPts val="1800"/>
              <a:buChar char="•"/>
              <a:defRPr/>
            </a:lvl6pPr>
            <a:lvl7pPr marL="3360420" lvl="6" indent="-360045" algn="l" rtl="0">
              <a:spcBef>
                <a:spcPts val="378"/>
              </a:spcBef>
              <a:spcAft>
                <a:spcPts val="0"/>
              </a:spcAft>
              <a:buClr>
                <a:schemeClr val="dk1"/>
              </a:buClr>
              <a:buSzPts val="1800"/>
              <a:buChar char="•"/>
              <a:defRPr/>
            </a:lvl7pPr>
            <a:lvl8pPr marL="3840480" lvl="7" indent="-360045" algn="l" rtl="0">
              <a:spcBef>
                <a:spcPts val="378"/>
              </a:spcBef>
              <a:spcAft>
                <a:spcPts val="0"/>
              </a:spcAft>
              <a:buClr>
                <a:schemeClr val="dk1"/>
              </a:buClr>
              <a:buSzPts val="1800"/>
              <a:buChar char="•"/>
              <a:defRPr/>
            </a:lvl8pPr>
            <a:lvl9pPr marL="4320540" lvl="8" indent="-360045" algn="l" rtl="0">
              <a:spcBef>
                <a:spcPts val="378"/>
              </a:spcBef>
              <a:spcAft>
                <a:spcPts val="0"/>
              </a:spcAft>
              <a:buClr>
                <a:schemeClr val="dk1"/>
              </a:buClr>
              <a:buSzPts val="1800"/>
              <a:buChar char="•"/>
              <a:defRPr/>
            </a:lvl9pPr>
          </a:lstStyle>
          <a:p>
            <a:endParaRPr/>
          </a:p>
        </p:txBody>
      </p:sp>
      <p:sp>
        <p:nvSpPr>
          <p:cNvPr id="34" name="Google Shape;34;p4"/>
          <p:cNvSpPr txBox="1">
            <a:spLocks noGrp="1"/>
          </p:cNvSpPr>
          <p:nvPr>
            <p:ph type="sldNum" idx="12"/>
          </p:nvPr>
        </p:nvSpPr>
        <p:spPr>
          <a:xfrm>
            <a:off x="9420454" y="6710839"/>
            <a:ext cx="400443" cy="38335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9pPr>
          </a:lstStyle>
          <a:p>
            <a:pPr defTabSz="960120" fontAlgn="auto"/>
            <a:fld id="{00000000-1234-1234-1234-123412341234}" type="slidenum">
              <a:rPr lang="en-US" kern="0" smtClean="0"/>
              <a:pPr defTabSz="960120" fontAlgn="auto"/>
              <a:t>‹N°›</a:t>
            </a:fld>
            <a:endParaRPr lang="en-US" kern="0"/>
          </a:p>
        </p:txBody>
      </p:sp>
    </p:spTree>
    <p:extLst>
      <p:ext uri="{BB962C8B-B14F-4D97-AF65-F5344CB8AC3E}">
        <p14:creationId xmlns:p14="http://schemas.microsoft.com/office/powerpoint/2010/main" val="1992174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522288" y="1611313"/>
            <a:ext cx="4613275"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522288" y="2284413"/>
            <a:ext cx="4613275"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303838" y="1611313"/>
            <a:ext cx="4614862"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303838" y="2284413"/>
            <a:ext cx="4614862"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C298FEE8-66C1-4A07-9970-40BDCEED5270}" type="datetimeFigureOut">
              <a:rPr lang="fr-FR"/>
              <a:pPr>
                <a:defRPr/>
              </a:pPr>
              <a:t>01/02/2019</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596ADBC1-FC4B-4FEE-BF77-61342425B8FB}" type="slidenum">
              <a:rPr lang="fr-FR"/>
              <a:pPr>
                <a:defRPr/>
              </a:pPr>
              <a:t>‹N°›</a:t>
            </a:fld>
            <a:endParaRPr lang="fr-FR" dirty="0"/>
          </a:p>
        </p:txBody>
      </p:sp>
    </p:spTree>
    <p:extLst>
      <p:ext uri="{BB962C8B-B14F-4D97-AF65-F5344CB8AC3E}">
        <p14:creationId xmlns:p14="http://schemas.microsoft.com/office/powerpoint/2010/main" val="18980690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05535" y="1177973"/>
            <a:ext cx="7829919" cy="2507159"/>
          </a:xfrm>
        </p:spPr>
        <p:txBody>
          <a:bodyPr anchor="b"/>
          <a:lstStyle>
            <a:lvl1pPr algn="ctr">
              <a:defRPr sz="5715"/>
            </a:lvl1pPr>
          </a:lstStyle>
          <a:p>
            <a:r>
              <a:rPr lang="fr-FR" smtClean="0"/>
              <a:t>Modifiez le style du titre</a:t>
            </a:r>
            <a:endParaRPr lang="fr-FR"/>
          </a:p>
        </p:txBody>
      </p:sp>
      <p:sp>
        <p:nvSpPr>
          <p:cNvPr id="3" name="Sous-titre 2"/>
          <p:cNvSpPr>
            <a:spLocks noGrp="1"/>
          </p:cNvSpPr>
          <p:nvPr>
            <p:ph type="subTitle" idx="1"/>
          </p:nvPr>
        </p:nvSpPr>
        <p:spPr>
          <a:xfrm>
            <a:off x="1305535" y="3781910"/>
            <a:ext cx="7829919" cy="1738983"/>
          </a:xfrm>
        </p:spPr>
        <p:txBody>
          <a:bodyPr/>
          <a:lstStyle>
            <a:lvl1pPr marL="0" indent="0" algn="ctr">
              <a:buNone/>
              <a:defRPr sz="2286"/>
            </a:lvl1pPr>
            <a:lvl2pPr marL="435483" indent="0" algn="ctr">
              <a:buNone/>
              <a:defRPr sz="1905"/>
            </a:lvl2pPr>
            <a:lvl3pPr marL="870966" indent="0" algn="ctr">
              <a:buNone/>
              <a:defRPr sz="1715"/>
            </a:lvl3pPr>
            <a:lvl4pPr marL="1306449" indent="0" algn="ctr">
              <a:buNone/>
              <a:defRPr sz="1524"/>
            </a:lvl4pPr>
            <a:lvl5pPr marL="1741932" indent="0" algn="ctr">
              <a:buNone/>
              <a:defRPr sz="1524"/>
            </a:lvl5pPr>
            <a:lvl6pPr marL="2177415" indent="0" algn="ctr">
              <a:buNone/>
              <a:defRPr sz="1524"/>
            </a:lvl6pPr>
            <a:lvl7pPr marL="2612898" indent="0" algn="ctr">
              <a:buNone/>
              <a:defRPr sz="1524"/>
            </a:lvl7pPr>
            <a:lvl8pPr marL="3048381" indent="0" algn="ctr">
              <a:buNone/>
              <a:defRPr sz="1524"/>
            </a:lvl8pPr>
            <a:lvl9pPr marL="3483864" indent="0" algn="ctr">
              <a:buNone/>
              <a:defRPr sz="1524"/>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32BC542F-EB67-46B8-A646-F165A1EE5696}"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336329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A32B9DF1-C5AE-4AEE-9696-3D0FF1911E81}"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749704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11961" y="1794933"/>
            <a:ext cx="9005557" cy="2995586"/>
          </a:xfrm>
        </p:spPr>
        <p:txBody>
          <a:bodyPr anchor="b"/>
          <a:lstStyle>
            <a:lvl1pPr>
              <a:defRPr sz="5715"/>
            </a:lvl1pPr>
          </a:lstStyle>
          <a:p>
            <a:r>
              <a:rPr lang="fr-FR" smtClean="0"/>
              <a:t>Modifiez le style du titre</a:t>
            </a:r>
            <a:endParaRPr lang="fr-FR"/>
          </a:p>
        </p:txBody>
      </p:sp>
      <p:sp>
        <p:nvSpPr>
          <p:cNvPr id="3" name="Espace réservé du texte 2"/>
          <p:cNvSpPr>
            <a:spLocks noGrp="1"/>
          </p:cNvSpPr>
          <p:nvPr>
            <p:ph type="body" idx="1"/>
          </p:nvPr>
        </p:nvSpPr>
        <p:spPr>
          <a:xfrm>
            <a:off x="711961" y="4819251"/>
            <a:ext cx="9005557" cy="1574157"/>
          </a:xfrm>
        </p:spPr>
        <p:txBody>
          <a:bodyPr/>
          <a:lstStyle>
            <a:lvl1pPr marL="0" indent="0">
              <a:buNone/>
              <a:defRPr sz="2286">
                <a:solidFill>
                  <a:schemeClr val="tx1">
                    <a:tint val="75000"/>
                  </a:schemeClr>
                </a:solidFill>
              </a:defRPr>
            </a:lvl1pPr>
            <a:lvl2pPr marL="435483" indent="0">
              <a:buNone/>
              <a:defRPr sz="1905">
                <a:solidFill>
                  <a:schemeClr val="tx1">
                    <a:tint val="75000"/>
                  </a:schemeClr>
                </a:solidFill>
              </a:defRPr>
            </a:lvl2pPr>
            <a:lvl3pPr marL="870966" indent="0">
              <a:buNone/>
              <a:defRPr sz="1715">
                <a:solidFill>
                  <a:schemeClr val="tx1">
                    <a:tint val="75000"/>
                  </a:schemeClr>
                </a:solidFill>
              </a:defRPr>
            </a:lvl3pPr>
            <a:lvl4pPr marL="1306449" indent="0">
              <a:buNone/>
              <a:defRPr sz="1524">
                <a:solidFill>
                  <a:schemeClr val="tx1">
                    <a:tint val="75000"/>
                  </a:schemeClr>
                </a:solidFill>
              </a:defRPr>
            </a:lvl4pPr>
            <a:lvl5pPr marL="1741932" indent="0">
              <a:buNone/>
              <a:defRPr sz="1524">
                <a:solidFill>
                  <a:schemeClr val="tx1">
                    <a:tint val="75000"/>
                  </a:schemeClr>
                </a:solidFill>
              </a:defRPr>
            </a:lvl5pPr>
            <a:lvl6pPr marL="2177415" indent="0">
              <a:buNone/>
              <a:defRPr sz="1524">
                <a:solidFill>
                  <a:schemeClr val="tx1">
                    <a:tint val="75000"/>
                  </a:schemeClr>
                </a:solidFill>
              </a:defRPr>
            </a:lvl6pPr>
            <a:lvl7pPr marL="2612898" indent="0">
              <a:buNone/>
              <a:defRPr sz="1524">
                <a:solidFill>
                  <a:schemeClr val="tx1">
                    <a:tint val="75000"/>
                  </a:schemeClr>
                </a:solidFill>
              </a:defRPr>
            </a:lvl7pPr>
            <a:lvl8pPr marL="3048381" indent="0">
              <a:buNone/>
              <a:defRPr sz="1524">
                <a:solidFill>
                  <a:schemeClr val="tx1">
                    <a:tint val="75000"/>
                  </a:schemeClr>
                </a:solidFill>
              </a:defRPr>
            </a:lvl8pPr>
            <a:lvl9pPr marL="3483864" indent="0">
              <a:buNone/>
              <a:defRPr sz="1524">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6E7ABFD0-98EA-4503-82BE-59BC5C7EAEDD}"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720649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21228" y="1684546"/>
            <a:ext cx="4618698" cy="417658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97774" y="1684546"/>
            <a:ext cx="4620343" cy="417658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870966" fontAlgn="auto">
              <a:spcBef>
                <a:spcPts val="0"/>
              </a:spcBef>
              <a:spcAft>
                <a:spcPts val="0"/>
              </a:spcAft>
            </a:pPr>
            <a:fld id="{0755B1D3-93D4-4E63-9CB2-F03494629382}"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896804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18538" y="384088"/>
            <a:ext cx="9005557" cy="1391186"/>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718538" y="1764690"/>
            <a:ext cx="4418099" cy="864955"/>
          </a:xfrm>
        </p:spPr>
        <p:txBody>
          <a:bodyPr anchor="b"/>
          <a:lstStyle>
            <a:lvl1pPr marL="0" indent="0">
              <a:buNone/>
              <a:defRPr sz="2286" b="1"/>
            </a:lvl1pPr>
            <a:lvl2pPr marL="435483" indent="0">
              <a:buNone/>
              <a:defRPr sz="1905" b="1"/>
            </a:lvl2pPr>
            <a:lvl3pPr marL="870966" indent="0">
              <a:buNone/>
              <a:defRPr sz="1715" b="1"/>
            </a:lvl3pPr>
            <a:lvl4pPr marL="1306449" indent="0">
              <a:buNone/>
              <a:defRPr sz="1524" b="1"/>
            </a:lvl4pPr>
            <a:lvl5pPr marL="1741932" indent="0">
              <a:buNone/>
              <a:defRPr sz="1524" b="1"/>
            </a:lvl5pPr>
            <a:lvl6pPr marL="2177415" indent="0">
              <a:buNone/>
              <a:defRPr sz="1524" b="1"/>
            </a:lvl6pPr>
            <a:lvl7pPr marL="2612898" indent="0">
              <a:buNone/>
              <a:defRPr sz="1524" b="1"/>
            </a:lvl7pPr>
            <a:lvl8pPr marL="3048381" indent="0">
              <a:buNone/>
              <a:defRPr sz="1524" b="1"/>
            </a:lvl8pPr>
            <a:lvl9pPr marL="3483864" indent="0">
              <a:buNone/>
              <a:defRPr sz="1524" b="1"/>
            </a:lvl9pPr>
          </a:lstStyle>
          <a:p>
            <a:pPr lvl="0"/>
            <a:r>
              <a:rPr lang="fr-FR" smtClean="0"/>
              <a:t>Modifier les styles du texte du masque</a:t>
            </a:r>
          </a:p>
        </p:txBody>
      </p:sp>
      <p:sp>
        <p:nvSpPr>
          <p:cNvPr id="4" name="Espace réservé du contenu 3"/>
          <p:cNvSpPr>
            <a:spLocks noGrp="1"/>
          </p:cNvSpPr>
          <p:nvPr>
            <p:ph sz="half" idx="2"/>
          </p:nvPr>
        </p:nvSpPr>
        <p:spPr>
          <a:xfrm>
            <a:off x="718538" y="2629644"/>
            <a:ext cx="4418099" cy="38696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86265" y="1764690"/>
            <a:ext cx="4437830" cy="864955"/>
          </a:xfrm>
        </p:spPr>
        <p:txBody>
          <a:bodyPr anchor="b"/>
          <a:lstStyle>
            <a:lvl1pPr marL="0" indent="0">
              <a:buNone/>
              <a:defRPr sz="2286" b="1"/>
            </a:lvl1pPr>
            <a:lvl2pPr marL="435483" indent="0">
              <a:buNone/>
              <a:defRPr sz="1905" b="1"/>
            </a:lvl2pPr>
            <a:lvl3pPr marL="870966" indent="0">
              <a:buNone/>
              <a:defRPr sz="1715" b="1"/>
            </a:lvl3pPr>
            <a:lvl4pPr marL="1306449" indent="0">
              <a:buNone/>
              <a:defRPr sz="1524" b="1"/>
            </a:lvl4pPr>
            <a:lvl5pPr marL="1741932" indent="0">
              <a:buNone/>
              <a:defRPr sz="1524" b="1"/>
            </a:lvl5pPr>
            <a:lvl6pPr marL="2177415" indent="0">
              <a:buNone/>
              <a:defRPr sz="1524" b="1"/>
            </a:lvl6pPr>
            <a:lvl7pPr marL="2612898" indent="0">
              <a:buNone/>
              <a:defRPr sz="1524" b="1"/>
            </a:lvl7pPr>
            <a:lvl8pPr marL="3048381" indent="0">
              <a:buNone/>
              <a:defRPr sz="1524" b="1"/>
            </a:lvl8pPr>
            <a:lvl9pPr marL="3483864" indent="0">
              <a:buNone/>
              <a:defRPr sz="1524" b="1"/>
            </a:lvl9pPr>
          </a:lstStyle>
          <a:p>
            <a:pPr lvl="0"/>
            <a:r>
              <a:rPr lang="fr-FR" smtClean="0"/>
              <a:t>Modifier les styles du texte du masque</a:t>
            </a:r>
          </a:p>
        </p:txBody>
      </p:sp>
      <p:sp>
        <p:nvSpPr>
          <p:cNvPr id="6" name="Espace réservé du contenu 5"/>
          <p:cNvSpPr>
            <a:spLocks noGrp="1"/>
          </p:cNvSpPr>
          <p:nvPr>
            <p:ph sz="quarter" idx="4"/>
          </p:nvPr>
        </p:nvSpPr>
        <p:spPr>
          <a:xfrm>
            <a:off x="5286265" y="2629644"/>
            <a:ext cx="4437830" cy="38696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8" name="Espace réservé du pied de page 7"/>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9" name="Espace réservé du numéro de diapositive 8"/>
          <p:cNvSpPr>
            <a:spLocks noGrp="1"/>
          </p:cNvSpPr>
          <p:nvPr>
            <p:ph type="sldNum" sz="quarter" idx="12"/>
          </p:nvPr>
        </p:nvSpPr>
        <p:spPr/>
        <p:txBody>
          <a:bodyPr/>
          <a:lstStyle/>
          <a:p>
            <a:pPr defTabSz="870966" fontAlgn="auto">
              <a:spcBef>
                <a:spcPts val="0"/>
              </a:spcBef>
              <a:spcAft>
                <a:spcPts val="0"/>
              </a:spcAft>
            </a:pPr>
            <a:fld id="{329930A7-2C63-44D9-B766-E0A483000077}"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33789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4" name="Espace réservé du pied de page 3"/>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5" name="Espace réservé du numéro de diapositive 4"/>
          <p:cNvSpPr>
            <a:spLocks noGrp="1"/>
          </p:cNvSpPr>
          <p:nvPr>
            <p:ph type="sldNum" sz="quarter" idx="12"/>
          </p:nvPr>
        </p:nvSpPr>
        <p:spPr/>
        <p:txBody>
          <a:bodyPr/>
          <a:lstStyle/>
          <a:p>
            <a:pPr defTabSz="870966" fontAlgn="auto">
              <a:spcBef>
                <a:spcPts val="0"/>
              </a:spcBef>
              <a:spcAft>
                <a:spcPts val="0"/>
              </a:spcAft>
            </a:pPr>
            <a:fld id="{CB2ADD6E-76E4-45E4-AE7E-A915D99D7925}"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67263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3" name="Espace réservé du pied de page 2"/>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4" name="Espace réservé du numéro de diapositive 3"/>
          <p:cNvSpPr>
            <a:spLocks noGrp="1"/>
          </p:cNvSpPr>
          <p:nvPr>
            <p:ph type="sldNum" sz="quarter" idx="12"/>
          </p:nvPr>
        </p:nvSpPr>
        <p:spPr/>
        <p:txBody>
          <a:bodyPr/>
          <a:lstStyle/>
          <a:p>
            <a:pPr defTabSz="870966" fontAlgn="auto">
              <a:spcBef>
                <a:spcPts val="0"/>
              </a:spcBef>
              <a:spcAft>
                <a:spcPts val="0"/>
              </a:spcAft>
            </a:pPr>
            <a:fld id="{E643C978-0710-4092-85E6-2295D0AB170E}"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50728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8538" y="479355"/>
            <a:ext cx="3367424" cy="1681521"/>
          </a:xfrm>
        </p:spPr>
        <p:txBody>
          <a:bodyPr anchor="b"/>
          <a:lstStyle>
            <a:lvl1pPr>
              <a:defRPr sz="3048"/>
            </a:lvl1pPr>
          </a:lstStyle>
          <a:p>
            <a:r>
              <a:rPr lang="fr-FR" smtClean="0"/>
              <a:t>Modifiez le style du titre</a:t>
            </a:r>
            <a:endParaRPr lang="fr-FR"/>
          </a:p>
        </p:txBody>
      </p:sp>
      <p:sp>
        <p:nvSpPr>
          <p:cNvPr id="3" name="Espace réservé du contenu 2"/>
          <p:cNvSpPr>
            <a:spLocks noGrp="1"/>
          </p:cNvSpPr>
          <p:nvPr>
            <p:ph idx="1"/>
          </p:nvPr>
        </p:nvSpPr>
        <p:spPr>
          <a:xfrm>
            <a:off x="4439476" y="1037341"/>
            <a:ext cx="5284620" cy="5117145"/>
          </a:xfrm>
        </p:spPr>
        <p:txBody>
          <a:bodyPr/>
          <a:lstStyle>
            <a:lvl1pPr>
              <a:defRPr sz="3048"/>
            </a:lvl1pPr>
            <a:lvl2pPr>
              <a:defRPr sz="2667"/>
            </a:lvl2pPr>
            <a:lvl3pPr>
              <a:defRPr sz="2286"/>
            </a:lvl3pPr>
            <a:lvl4pPr>
              <a:defRPr sz="1905"/>
            </a:lvl4pPr>
            <a:lvl5pPr>
              <a:defRPr sz="1905"/>
            </a:lvl5pPr>
            <a:lvl6pPr>
              <a:defRPr sz="1905"/>
            </a:lvl6pPr>
            <a:lvl7pPr>
              <a:defRPr sz="1905"/>
            </a:lvl7pPr>
            <a:lvl8pPr>
              <a:defRPr sz="1905"/>
            </a:lvl8pPr>
            <a:lvl9pPr>
              <a:defRPr sz="1905"/>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18538" y="2160876"/>
            <a:ext cx="3367424" cy="4001172"/>
          </a:xfrm>
        </p:spPr>
        <p:txBody>
          <a:bodyPr/>
          <a:lstStyle>
            <a:lvl1pPr marL="0" indent="0">
              <a:buNone/>
              <a:defRPr sz="1524"/>
            </a:lvl1pPr>
            <a:lvl2pPr marL="435483" indent="0">
              <a:buNone/>
              <a:defRPr sz="1334"/>
            </a:lvl2pPr>
            <a:lvl3pPr marL="870966" indent="0">
              <a:buNone/>
              <a:defRPr sz="1143"/>
            </a:lvl3pPr>
            <a:lvl4pPr marL="1306449" indent="0">
              <a:buNone/>
              <a:defRPr sz="953"/>
            </a:lvl4pPr>
            <a:lvl5pPr marL="1741932" indent="0">
              <a:buNone/>
              <a:defRPr sz="953"/>
            </a:lvl5pPr>
            <a:lvl6pPr marL="2177415" indent="0">
              <a:buNone/>
              <a:defRPr sz="953"/>
            </a:lvl6pPr>
            <a:lvl7pPr marL="2612898" indent="0">
              <a:buNone/>
              <a:defRPr sz="953"/>
            </a:lvl7pPr>
            <a:lvl8pPr marL="3048381" indent="0">
              <a:buNone/>
              <a:defRPr sz="953"/>
            </a:lvl8pPr>
            <a:lvl9pPr marL="3483864" indent="0">
              <a:buNone/>
              <a:defRPr sz="953"/>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870966" fontAlgn="auto">
              <a:spcBef>
                <a:spcPts val="0"/>
              </a:spcBef>
              <a:spcAft>
                <a:spcPts val="0"/>
              </a:spcAft>
            </a:pPr>
            <a:fld id="{563BD4FE-0A81-4C15-99E6-359993AACD29}"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39423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8538" y="479355"/>
            <a:ext cx="3367424" cy="1681521"/>
          </a:xfrm>
        </p:spPr>
        <p:txBody>
          <a:bodyPr anchor="b"/>
          <a:lstStyle>
            <a:lvl1pPr>
              <a:defRPr sz="3048"/>
            </a:lvl1pPr>
          </a:lstStyle>
          <a:p>
            <a:r>
              <a:rPr lang="fr-FR" smtClean="0"/>
              <a:t>Modifiez le style du titre</a:t>
            </a:r>
            <a:endParaRPr lang="fr-FR"/>
          </a:p>
        </p:txBody>
      </p:sp>
      <p:sp>
        <p:nvSpPr>
          <p:cNvPr id="3" name="Espace réservé pour une image  2"/>
          <p:cNvSpPr>
            <a:spLocks noGrp="1"/>
          </p:cNvSpPr>
          <p:nvPr>
            <p:ph type="pic" idx="1"/>
          </p:nvPr>
        </p:nvSpPr>
        <p:spPr>
          <a:xfrm>
            <a:off x="4439476" y="1037341"/>
            <a:ext cx="5284620" cy="5117145"/>
          </a:xfrm>
        </p:spPr>
        <p:txBody>
          <a:bodyPr/>
          <a:lstStyle>
            <a:lvl1pPr marL="0" indent="0">
              <a:buNone/>
              <a:defRPr sz="3048"/>
            </a:lvl1pPr>
            <a:lvl2pPr marL="435483" indent="0">
              <a:buNone/>
              <a:defRPr sz="2667"/>
            </a:lvl2pPr>
            <a:lvl3pPr marL="870966" indent="0">
              <a:buNone/>
              <a:defRPr sz="2286"/>
            </a:lvl3pPr>
            <a:lvl4pPr marL="1306449" indent="0">
              <a:buNone/>
              <a:defRPr sz="1905"/>
            </a:lvl4pPr>
            <a:lvl5pPr marL="1741932" indent="0">
              <a:buNone/>
              <a:defRPr sz="1905"/>
            </a:lvl5pPr>
            <a:lvl6pPr marL="2177415" indent="0">
              <a:buNone/>
              <a:defRPr sz="1905"/>
            </a:lvl6pPr>
            <a:lvl7pPr marL="2612898" indent="0">
              <a:buNone/>
              <a:defRPr sz="1905"/>
            </a:lvl7pPr>
            <a:lvl8pPr marL="3048381" indent="0">
              <a:buNone/>
              <a:defRPr sz="1905"/>
            </a:lvl8pPr>
            <a:lvl9pPr marL="3483864" indent="0">
              <a:buNone/>
              <a:defRPr sz="1905"/>
            </a:lvl9pPr>
          </a:lstStyle>
          <a:p>
            <a:endParaRPr lang="fr-FR"/>
          </a:p>
        </p:txBody>
      </p:sp>
      <p:sp>
        <p:nvSpPr>
          <p:cNvPr id="4" name="Espace réservé du texte 3"/>
          <p:cNvSpPr>
            <a:spLocks noGrp="1"/>
          </p:cNvSpPr>
          <p:nvPr>
            <p:ph type="body" sz="half" idx="2"/>
          </p:nvPr>
        </p:nvSpPr>
        <p:spPr>
          <a:xfrm>
            <a:off x="718538" y="2160876"/>
            <a:ext cx="3367424" cy="4001172"/>
          </a:xfrm>
        </p:spPr>
        <p:txBody>
          <a:bodyPr/>
          <a:lstStyle>
            <a:lvl1pPr marL="0" indent="0">
              <a:buNone/>
              <a:defRPr sz="1524"/>
            </a:lvl1pPr>
            <a:lvl2pPr marL="435483" indent="0">
              <a:buNone/>
              <a:defRPr sz="1334"/>
            </a:lvl2pPr>
            <a:lvl3pPr marL="870966" indent="0">
              <a:buNone/>
              <a:defRPr sz="1143"/>
            </a:lvl3pPr>
            <a:lvl4pPr marL="1306449" indent="0">
              <a:buNone/>
              <a:defRPr sz="953"/>
            </a:lvl4pPr>
            <a:lvl5pPr marL="1741932" indent="0">
              <a:buNone/>
              <a:defRPr sz="953"/>
            </a:lvl5pPr>
            <a:lvl6pPr marL="2177415" indent="0">
              <a:buNone/>
              <a:defRPr sz="953"/>
            </a:lvl6pPr>
            <a:lvl7pPr marL="2612898" indent="0">
              <a:buNone/>
              <a:defRPr sz="953"/>
            </a:lvl7pPr>
            <a:lvl8pPr marL="3048381" indent="0">
              <a:buNone/>
              <a:defRPr sz="953"/>
            </a:lvl8pPr>
            <a:lvl9pPr marL="3483864" indent="0">
              <a:buNone/>
              <a:defRPr sz="953"/>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870966" fontAlgn="auto">
              <a:spcBef>
                <a:spcPts val="0"/>
              </a:spcBef>
              <a:spcAft>
                <a:spcPts val="0"/>
              </a:spcAft>
            </a:pPr>
            <a:fld id="{EE7680D6-883C-4F45-A3FE-8994D36F97DC}"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173332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F0163706-CC27-4A06-B480-68AE396056D6}"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100842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A4AB720D-F793-49AF-AE01-FEB765E5B96C}" type="datetimeFigureOut">
              <a:rPr lang="fr-FR"/>
              <a:pPr>
                <a:defRPr/>
              </a:pPr>
              <a:t>01/02/2019</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61BB93FA-396B-4DA1-962E-6D604AB38849}" type="slidenum">
              <a:rPr lang="fr-FR"/>
              <a:pPr>
                <a:defRPr/>
              </a:pPr>
              <a:t>‹N°›</a:t>
            </a:fld>
            <a:endParaRPr lang="fr-FR" dirty="0"/>
          </a:p>
        </p:txBody>
      </p:sp>
    </p:spTree>
    <p:extLst>
      <p:ext uri="{BB962C8B-B14F-4D97-AF65-F5344CB8AC3E}">
        <p14:creationId xmlns:p14="http://schemas.microsoft.com/office/powerpoint/2010/main" val="22290617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570127" y="287311"/>
            <a:ext cx="2347989" cy="557381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21228" y="287311"/>
            <a:ext cx="6891052" cy="557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D5EE07DB-ABBD-4BAA-83B1-E4AA8F6E5F99}"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3570876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05535" y="1177973"/>
            <a:ext cx="7829919" cy="2507159"/>
          </a:xfrm>
        </p:spPr>
        <p:txBody>
          <a:bodyPr anchor="b"/>
          <a:lstStyle>
            <a:lvl1pPr algn="ctr">
              <a:defRPr sz="5715"/>
            </a:lvl1pPr>
          </a:lstStyle>
          <a:p>
            <a:r>
              <a:rPr lang="fr-FR" smtClean="0"/>
              <a:t>Modifiez le style du titre</a:t>
            </a:r>
            <a:endParaRPr lang="fr-FR"/>
          </a:p>
        </p:txBody>
      </p:sp>
      <p:sp>
        <p:nvSpPr>
          <p:cNvPr id="3" name="Sous-titre 2"/>
          <p:cNvSpPr>
            <a:spLocks noGrp="1"/>
          </p:cNvSpPr>
          <p:nvPr>
            <p:ph type="subTitle" idx="1"/>
          </p:nvPr>
        </p:nvSpPr>
        <p:spPr>
          <a:xfrm>
            <a:off x="1305535" y="3781910"/>
            <a:ext cx="7829919" cy="1738983"/>
          </a:xfrm>
        </p:spPr>
        <p:txBody>
          <a:bodyPr/>
          <a:lstStyle>
            <a:lvl1pPr marL="0" indent="0" algn="ctr">
              <a:buNone/>
              <a:defRPr sz="2286"/>
            </a:lvl1pPr>
            <a:lvl2pPr marL="435483" indent="0" algn="ctr">
              <a:buNone/>
              <a:defRPr sz="1905"/>
            </a:lvl2pPr>
            <a:lvl3pPr marL="870966" indent="0" algn="ctr">
              <a:buNone/>
              <a:defRPr sz="1715"/>
            </a:lvl3pPr>
            <a:lvl4pPr marL="1306449" indent="0" algn="ctr">
              <a:buNone/>
              <a:defRPr sz="1524"/>
            </a:lvl4pPr>
            <a:lvl5pPr marL="1741932" indent="0" algn="ctr">
              <a:buNone/>
              <a:defRPr sz="1524"/>
            </a:lvl5pPr>
            <a:lvl6pPr marL="2177415" indent="0" algn="ctr">
              <a:buNone/>
              <a:defRPr sz="1524"/>
            </a:lvl6pPr>
            <a:lvl7pPr marL="2612898" indent="0" algn="ctr">
              <a:buNone/>
              <a:defRPr sz="1524"/>
            </a:lvl7pPr>
            <a:lvl8pPr marL="3048381" indent="0" algn="ctr">
              <a:buNone/>
              <a:defRPr sz="1524"/>
            </a:lvl8pPr>
            <a:lvl9pPr marL="3483864" indent="0" algn="ctr">
              <a:buNone/>
              <a:defRPr sz="1524"/>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32BC542F-EB67-46B8-A646-F165A1EE5696}"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607528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A32B9DF1-C5AE-4AEE-9696-3D0FF1911E81}"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835085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11961" y="1794933"/>
            <a:ext cx="9005557" cy="2995586"/>
          </a:xfrm>
        </p:spPr>
        <p:txBody>
          <a:bodyPr anchor="b"/>
          <a:lstStyle>
            <a:lvl1pPr>
              <a:defRPr sz="5715"/>
            </a:lvl1pPr>
          </a:lstStyle>
          <a:p>
            <a:r>
              <a:rPr lang="fr-FR" smtClean="0"/>
              <a:t>Modifiez le style du titre</a:t>
            </a:r>
            <a:endParaRPr lang="fr-FR"/>
          </a:p>
        </p:txBody>
      </p:sp>
      <p:sp>
        <p:nvSpPr>
          <p:cNvPr id="3" name="Espace réservé du texte 2"/>
          <p:cNvSpPr>
            <a:spLocks noGrp="1"/>
          </p:cNvSpPr>
          <p:nvPr>
            <p:ph type="body" idx="1"/>
          </p:nvPr>
        </p:nvSpPr>
        <p:spPr>
          <a:xfrm>
            <a:off x="711961" y="4819251"/>
            <a:ext cx="9005557" cy="1574157"/>
          </a:xfrm>
        </p:spPr>
        <p:txBody>
          <a:bodyPr/>
          <a:lstStyle>
            <a:lvl1pPr marL="0" indent="0">
              <a:buNone/>
              <a:defRPr sz="2286">
                <a:solidFill>
                  <a:schemeClr val="tx1">
                    <a:tint val="75000"/>
                  </a:schemeClr>
                </a:solidFill>
              </a:defRPr>
            </a:lvl1pPr>
            <a:lvl2pPr marL="435483" indent="0">
              <a:buNone/>
              <a:defRPr sz="1905">
                <a:solidFill>
                  <a:schemeClr val="tx1">
                    <a:tint val="75000"/>
                  </a:schemeClr>
                </a:solidFill>
              </a:defRPr>
            </a:lvl2pPr>
            <a:lvl3pPr marL="870966" indent="0">
              <a:buNone/>
              <a:defRPr sz="1715">
                <a:solidFill>
                  <a:schemeClr val="tx1">
                    <a:tint val="75000"/>
                  </a:schemeClr>
                </a:solidFill>
              </a:defRPr>
            </a:lvl3pPr>
            <a:lvl4pPr marL="1306449" indent="0">
              <a:buNone/>
              <a:defRPr sz="1524">
                <a:solidFill>
                  <a:schemeClr val="tx1">
                    <a:tint val="75000"/>
                  </a:schemeClr>
                </a:solidFill>
              </a:defRPr>
            </a:lvl4pPr>
            <a:lvl5pPr marL="1741932" indent="0">
              <a:buNone/>
              <a:defRPr sz="1524">
                <a:solidFill>
                  <a:schemeClr val="tx1">
                    <a:tint val="75000"/>
                  </a:schemeClr>
                </a:solidFill>
              </a:defRPr>
            </a:lvl5pPr>
            <a:lvl6pPr marL="2177415" indent="0">
              <a:buNone/>
              <a:defRPr sz="1524">
                <a:solidFill>
                  <a:schemeClr val="tx1">
                    <a:tint val="75000"/>
                  </a:schemeClr>
                </a:solidFill>
              </a:defRPr>
            </a:lvl6pPr>
            <a:lvl7pPr marL="2612898" indent="0">
              <a:buNone/>
              <a:defRPr sz="1524">
                <a:solidFill>
                  <a:schemeClr val="tx1">
                    <a:tint val="75000"/>
                  </a:schemeClr>
                </a:solidFill>
              </a:defRPr>
            </a:lvl7pPr>
            <a:lvl8pPr marL="3048381" indent="0">
              <a:buNone/>
              <a:defRPr sz="1524">
                <a:solidFill>
                  <a:schemeClr val="tx1">
                    <a:tint val="75000"/>
                  </a:schemeClr>
                </a:solidFill>
              </a:defRPr>
            </a:lvl8pPr>
            <a:lvl9pPr marL="3483864" indent="0">
              <a:buNone/>
              <a:defRPr sz="1524">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6E7ABFD0-98EA-4503-82BE-59BC5C7EAEDD}"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229121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21228" y="1684546"/>
            <a:ext cx="4618698" cy="417658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97774" y="1684546"/>
            <a:ext cx="4620343" cy="417658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870966" fontAlgn="auto">
              <a:spcBef>
                <a:spcPts val="0"/>
              </a:spcBef>
              <a:spcAft>
                <a:spcPts val="0"/>
              </a:spcAft>
            </a:pPr>
            <a:fld id="{0755B1D3-93D4-4E63-9CB2-F03494629382}"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796601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18538" y="384088"/>
            <a:ext cx="9005557" cy="1391186"/>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718538" y="1764690"/>
            <a:ext cx="4418099" cy="864955"/>
          </a:xfrm>
        </p:spPr>
        <p:txBody>
          <a:bodyPr anchor="b"/>
          <a:lstStyle>
            <a:lvl1pPr marL="0" indent="0">
              <a:buNone/>
              <a:defRPr sz="2286" b="1"/>
            </a:lvl1pPr>
            <a:lvl2pPr marL="435483" indent="0">
              <a:buNone/>
              <a:defRPr sz="1905" b="1"/>
            </a:lvl2pPr>
            <a:lvl3pPr marL="870966" indent="0">
              <a:buNone/>
              <a:defRPr sz="1715" b="1"/>
            </a:lvl3pPr>
            <a:lvl4pPr marL="1306449" indent="0">
              <a:buNone/>
              <a:defRPr sz="1524" b="1"/>
            </a:lvl4pPr>
            <a:lvl5pPr marL="1741932" indent="0">
              <a:buNone/>
              <a:defRPr sz="1524" b="1"/>
            </a:lvl5pPr>
            <a:lvl6pPr marL="2177415" indent="0">
              <a:buNone/>
              <a:defRPr sz="1524" b="1"/>
            </a:lvl6pPr>
            <a:lvl7pPr marL="2612898" indent="0">
              <a:buNone/>
              <a:defRPr sz="1524" b="1"/>
            </a:lvl7pPr>
            <a:lvl8pPr marL="3048381" indent="0">
              <a:buNone/>
              <a:defRPr sz="1524" b="1"/>
            </a:lvl8pPr>
            <a:lvl9pPr marL="3483864" indent="0">
              <a:buNone/>
              <a:defRPr sz="1524" b="1"/>
            </a:lvl9pPr>
          </a:lstStyle>
          <a:p>
            <a:pPr lvl="0"/>
            <a:r>
              <a:rPr lang="fr-FR" smtClean="0"/>
              <a:t>Modifier les styles du texte du masque</a:t>
            </a:r>
          </a:p>
        </p:txBody>
      </p:sp>
      <p:sp>
        <p:nvSpPr>
          <p:cNvPr id="4" name="Espace réservé du contenu 3"/>
          <p:cNvSpPr>
            <a:spLocks noGrp="1"/>
          </p:cNvSpPr>
          <p:nvPr>
            <p:ph sz="half" idx="2"/>
          </p:nvPr>
        </p:nvSpPr>
        <p:spPr>
          <a:xfrm>
            <a:off x="718538" y="2629644"/>
            <a:ext cx="4418099" cy="38696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86265" y="1764690"/>
            <a:ext cx="4437830" cy="864955"/>
          </a:xfrm>
        </p:spPr>
        <p:txBody>
          <a:bodyPr anchor="b"/>
          <a:lstStyle>
            <a:lvl1pPr marL="0" indent="0">
              <a:buNone/>
              <a:defRPr sz="2286" b="1"/>
            </a:lvl1pPr>
            <a:lvl2pPr marL="435483" indent="0">
              <a:buNone/>
              <a:defRPr sz="1905" b="1"/>
            </a:lvl2pPr>
            <a:lvl3pPr marL="870966" indent="0">
              <a:buNone/>
              <a:defRPr sz="1715" b="1"/>
            </a:lvl3pPr>
            <a:lvl4pPr marL="1306449" indent="0">
              <a:buNone/>
              <a:defRPr sz="1524" b="1"/>
            </a:lvl4pPr>
            <a:lvl5pPr marL="1741932" indent="0">
              <a:buNone/>
              <a:defRPr sz="1524" b="1"/>
            </a:lvl5pPr>
            <a:lvl6pPr marL="2177415" indent="0">
              <a:buNone/>
              <a:defRPr sz="1524" b="1"/>
            </a:lvl6pPr>
            <a:lvl7pPr marL="2612898" indent="0">
              <a:buNone/>
              <a:defRPr sz="1524" b="1"/>
            </a:lvl7pPr>
            <a:lvl8pPr marL="3048381" indent="0">
              <a:buNone/>
              <a:defRPr sz="1524" b="1"/>
            </a:lvl8pPr>
            <a:lvl9pPr marL="3483864" indent="0">
              <a:buNone/>
              <a:defRPr sz="1524" b="1"/>
            </a:lvl9pPr>
          </a:lstStyle>
          <a:p>
            <a:pPr lvl="0"/>
            <a:r>
              <a:rPr lang="fr-FR" smtClean="0"/>
              <a:t>Modifier les styles du texte du masque</a:t>
            </a:r>
          </a:p>
        </p:txBody>
      </p:sp>
      <p:sp>
        <p:nvSpPr>
          <p:cNvPr id="6" name="Espace réservé du contenu 5"/>
          <p:cNvSpPr>
            <a:spLocks noGrp="1"/>
          </p:cNvSpPr>
          <p:nvPr>
            <p:ph sz="quarter" idx="4"/>
          </p:nvPr>
        </p:nvSpPr>
        <p:spPr>
          <a:xfrm>
            <a:off x="5286265" y="2629644"/>
            <a:ext cx="4437830" cy="38696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8" name="Espace réservé du pied de page 7"/>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9" name="Espace réservé du numéro de diapositive 8"/>
          <p:cNvSpPr>
            <a:spLocks noGrp="1"/>
          </p:cNvSpPr>
          <p:nvPr>
            <p:ph type="sldNum" sz="quarter" idx="12"/>
          </p:nvPr>
        </p:nvSpPr>
        <p:spPr/>
        <p:txBody>
          <a:bodyPr/>
          <a:lstStyle/>
          <a:p>
            <a:pPr defTabSz="870966" fontAlgn="auto">
              <a:spcBef>
                <a:spcPts val="0"/>
              </a:spcBef>
              <a:spcAft>
                <a:spcPts val="0"/>
              </a:spcAft>
            </a:pPr>
            <a:fld id="{329930A7-2C63-44D9-B766-E0A483000077}"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764381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4" name="Espace réservé du pied de page 3"/>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5" name="Espace réservé du numéro de diapositive 4"/>
          <p:cNvSpPr>
            <a:spLocks noGrp="1"/>
          </p:cNvSpPr>
          <p:nvPr>
            <p:ph type="sldNum" sz="quarter" idx="12"/>
          </p:nvPr>
        </p:nvSpPr>
        <p:spPr/>
        <p:txBody>
          <a:bodyPr/>
          <a:lstStyle/>
          <a:p>
            <a:pPr defTabSz="870966" fontAlgn="auto">
              <a:spcBef>
                <a:spcPts val="0"/>
              </a:spcBef>
              <a:spcAft>
                <a:spcPts val="0"/>
              </a:spcAft>
            </a:pPr>
            <a:fld id="{CB2ADD6E-76E4-45E4-AE7E-A915D99D7925}"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924602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3" name="Espace réservé du pied de page 2"/>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4" name="Espace réservé du numéro de diapositive 3"/>
          <p:cNvSpPr>
            <a:spLocks noGrp="1"/>
          </p:cNvSpPr>
          <p:nvPr>
            <p:ph type="sldNum" sz="quarter" idx="12"/>
          </p:nvPr>
        </p:nvSpPr>
        <p:spPr/>
        <p:txBody>
          <a:bodyPr/>
          <a:lstStyle/>
          <a:p>
            <a:pPr defTabSz="870966" fontAlgn="auto">
              <a:spcBef>
                <a:spcPts val="0"/>
              </a:spcBef>
              <a:spcAft>
                <a:spcPts val="0"/>
              </a:spcAft>
            </a:pPr>
            <a:fld id="{E643C978-0710-4092-85E6-2295D0AB170E}"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524565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8538" y="479355"/>
            <a:ext cx="3367424" cy="1681521"/>
          </a:xfrm>
        </p:spPr>
        <p:txBody>
          <a:bodyPr anchor="b"/>
          <a:lstStyle>
            <a:lvl1pPr>
              <a:defRPr sz="3048"/>
            </a:lvl1pPr>
          </a:lstStyle>
          <a:p>
            <a:r>
              <a:rPr lang="fr-FR" smtClean="0"/>
              <a:t>Modifiez le style du titre</a:t>
            </a:r>
            <a:endParaRPr lang="fr-FR"/>
          </a:p>
        </p:txBody>
      </p:sp>
      <p:sp>
        <p:nvSpPr>
          <p:cNvPr id="3" name="Espace réservé du contenu 2"/>
          <p:cNvSpPr>
            <a:spLocks noGrp="1"/>
          </p:cNvSpPr>
          <p:nvPr>
            <p:ph idx="1"/>
          </p:nvPr>
        </p:nvSpPr>
        <p:spPr>
          <a:xfrm>
            <a:off x="4439476" y="1037341"/>
            <a:ext cx="5284620" cy="5117145"/>
          </a:xfrm>
        </p:spPr>
        <p:txBody>
          <a:bodyPr/>
          <a:lstStyle>
            <a:lvl1pPr>
              <a:defRPr sz="3048"/>
            </a:lvl1pPr>
            <a:lvl2pPr>
              <a:defRPr sz="2667"/>
            </a:lvl2pPr>
            <a:lvl3pPr>
              <a:defRPr sz="2286"/>
            </a:lvl3pPr>
            <a:lvl4pPr>
              <a:defRPr sz="1905"/>
            </a:lvl4pPr>
            <a:lvl5pPr>
              <a:defRPr sz="1905"/>
            </a:lvl5pPr>
            <a:lvl6pPr>
              <a:defRPr sz="1905"/>
            </a:lvl6pPr>
            <a:lvl7pPr>
              <a:defRPr sz="1905"/>
            </a:lvl7pPr>
            <a:lvl8pPr>
              <a:defRPr sz="1905"/>
            </a:lvl8pPr>
            <a:lvl9pPr>
              <a:defRPr sz="1905"/>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18538" y="2160876"/>
            <a:ext cx="3367424" cy="4001172"/>
          </a:xfrm>
        </p:spPr>
        <p:txBody>
          <a:bodyPr/>
          <a:lstStyle>
            <a:lvl1pPr marL="0" indent="0">
              <a:buNone/>
              <a:defRPr sz="1524"/>
            </a:lvl1pPr>
            <a:lvl2pPr marL="435483" indent="0">
              <a:buNone/>
              <a:defRPr sz="1334"/>
            </a:lvl2pPr>
            <a:lvl3pPr marL="870966" indent="0">
              <a:buNone/>
              <a:defRPr sz="1143"/>
            </a:lvl3pPr>
            <a:lvl4pPr marL="1306449" indent="0">
              <a:buNone/>
              <a:defRPr sz="953"/>
            </a:lvl4pPr>
            <a:lvl5pPr marL="1741932" indent="0">
              <a:buNone/>
              <a:defRPr sz="953"/>
            </a:lvl5pPr>
            <a:lvl6pPr marL="2177415" indent="0">
              <a:buNone/>
              <a:defRPr sz="953"/>
            </a:lvl6pPr>
            <a:lvl7pPr marL="2612898" indent="0">
              <a:buNone/>
              <a:defRPr sz="953"/>
            </a:lvl7pPr>
            <a:lvl8pPr marL="3048381" indent="0">
              <a:buNone/>
              <a:defRPr sz="953"/>
            </a:lvl8pPr>
            <a:lvl9pPr marL="3483864" indent="0">
              <a:buNone/>
              <a:defRPr sz="953"/>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870966" fontAlgn="auto">
              <a:spcBef>
                <a:spcPts val="0"/>
              </a:spcBef>
              <a:spcAft>
                <a:spcPts val="0"/>
              </a:spcAft>
            </a:pPr>
            <a:fld id="{563BD4FE-0A81-4C15-99E6-359993AACD29}"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7599503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8538" y="479355"/>
            <a:ext cx="3367424" cy="1681521"/>
          </a:xfrm>
        </p:spPr>
        <p:txBody>
          <a:bodyPr anchor="b"/>
          <a:lstStyle>
            <a:lvl1pPr>
              <a:defRPr sz="3048"/>
            </a:lvl1pPr>
          </a:lstStyle>
          <a:p>
            <a:r>
              <a:rPr lang="fr-FR" smtClean="0"/>
              <a:t>Modifiez le style du titre</a:t>
            </a:r>
            <a:endParaRPr lang="fr-FR"/>
          </a:p>
        </p:txBody>
      </p:sp>
      <p:sp>
        <p:nvSpPr>
          <p:cNvPr id="3" name="Espace réservé pour une image  2"/>
          <p:cNvSpPr>
            <a:spLocks noGrp="1"/>
          </p:cNvSpPr>
          <p:nvPr>
            <p:ph type="pic" idx="1"/>
          </p:nvPr>
        </p:nvSpPr>
        <p:spPr>
          <a:xfrm>
            <a:off x="4439476" y="1037341"/>
            <a:ext cx="5284620" cy="5117145"/>
          </a:xfrm>
        </p:spPr>
        <p:txBody>
          <a:bodyPr/>
          <a:lstStyle>
            <a:lvl1pPr marL="0" indent="0">
              <a:buNone/>
              <a:defRPr sz="3048"/>
            </a:lvl1pPr>
            <a:lvl2pPr marL="435483" indent="0">
              <a:buNone/>
              <a:defRPr sz="2667"/>
            </a:lvl2pPr>
            <a:lvl3pPr marL="870966" indent="0">
              <a:buNone/>
              <a:defRPr sz="2286"/>
            </a:lvl3pPr>
            <a:lvl4pPr marL="1306449" indent="0">
              <a:buNone/>
              <a:defRPr sz="1905"/>
            </a:lvl4pPr>
            <a:lvl5pPr marL="1741932" indent="0">
              <a:buNone/>
              <a:defRPr sz="1905"/>
            </a:lvl5pPr>
            <a:lvl6pPr marL="2177415" indent="0">
              <a:buNone/>
              <a:defRPr sz="1905"/>
            </a:lvl6pPr>
            <a:lvl7pPr marL="2612898" indent="0">
              <a:buNone/>
              <a:defRPr sz="1905"/>
            </a:lvl7pPr>
            <a:lvl8pPr marL="3048381" indent="0">
              <a:buNone/>
              <a:defRPr sz="1905"/>
            </a:lvl8pPr>
            <a:lvl9pPr marL="3483864" indent="0">
              <a:buNone/>
              <a:defRPr sz="1905"/>
            </a:lvl9pPr>
          </a:lstStyle>
          <a:p>
            <a:endParaRPr lang="fr-FR"/>
          </a:p>
        </p:txBody>
      </p:sp>
      <p:sp>
        <p:nvSpPr>
          <p:cNvPr id="4" name="Espace réservé du texte 3"/>
          <p:cNvSpPr>
            <a:spLocks noGrp="1"/>
          </p:cNvSpPr>
          <p:nvPr>
            <p:ph type="body" sz="half" idx="2"/>
          </p:nvPr>
        </p:nvSpPr>
        <p:spPr>
          <a:xfrm>
            <a:off x="718538" y="2160876"/>
            <a:ext cx="3367424" cy="4001172"/>
          </a:xfrm>
        </p:spPr>
        <p:txBody>
          <a:bodyPr/>
          <a:lstStyle>
            <a:lvl1pPr marL="0" indent="0">
              <a:buNone/>
              <a:defRPr sz="1524"/>
            </a:lvl1pPr>
            <a:lvl2pPr marL="435483" indent="0">
              <a:buNone/>
              <a:defRPr sz="1334"/>
            </a:lvl2pPr>
            <a:lvl3pPr marL="870966" indent="0">
              <a:buNone/>
              <a:defRPr sz="1143"/>
            </a:lvl3pPr>
            <a:lvl4pPr marL="1306449" indent="0">
              <a:buNone/>
              <a:defRPr sz="953"/>
            </a:lvl4pPr>
            <a:lvl5pPr marL="1741932" indent="0">
              <a:buNone/>
              <a:defRPr sz="953"/>
            </a:lvl5pPr>
            <a:lvl6pPr marL="2177415" indent="0">
              <a:buNone/>
              <a:defRPr sz="953"/>
            </a:lvl6pPr>
            <a:lvl7pPr marL="2612898" indent="0">
              <a:buNone/>
              <a:defRPr sz="953"/>
            </a:lvl7pPr>
            <a:lvl8pPr marL="3048381" indent="0">
              <a:buNone/>
              <a:defRPr sz="953"/>
            </a:lvl8pPr>
            <a:lvl9pPr marL="3483864" indent="0">
              <a:buNone/>
              <a:defRPr sz="953"/>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870966" fontAlgn="auto">
              <a:spcBef>
                <a:spcPts val="0"/>
              </a:spcBef>
              <a:spcAft>
                <a:spcPts val="0"/>
              </a:spcAft>
            </a:pPr>
            <a:fld id="{EE7680D6-883C-4F45-A3FE-8994D36F97DC}"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358095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A173FDF8-4012-4B68-9F69-308C865EBD48}" type="datetimeFigureOut">
              <a:rPr lang="fr-FR"/>
              <a:pPr>
                <a:defRPr/>
              </a:pPr>
              <a:t>01/02/2019</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89A0ABDE-ED2D-4DD7-83D6-CC73737202FA}" type="slidenum">
              <a:rPr lang="fr-FR"/>
              <a:pPr>
                <a:defRPr/>
              </a:pPr>
              <a:t>‹N°›</a:t>
            </a:fld>
            <a:endParaRPr lang="fr-FR" dirty="0"/>
          </a:p>
        </p:txBody>
      </p:sp>
    </p:spTree>
    <p:extLst>
      <p:ext uri="{BB962C8B-B14F-4D97-AF65-F5344CB8AC3E}">
        <p14:creationId xmlns:p14="http://schemas.microsoft.com/office/powerpoint/2010/main" val="30114480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F0163706-CC27-4A06-B480-68AE396056D6}"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591345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570127" y="287311"/>
            <a:ext cx="2347989" cy="557381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21228" y="287311"/>
            <a:ext cx="6891052" cy="557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D5EE07DB-ABBD-4BAA-83B1-E4AA8F6E5F99}"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696206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305535" y="1177973"/>
            <a:ext cx="7829919" cy="2507159"/>
          </a:xfrm>
        </p:spPr>
        <p:txBody>
          <a:bodyPr anchor="b"/>
          <a:lstStyle>
            <a:lvl1pPr algn="ctr">
              <a:defRPr sz="5715"/>
            </a:lvl1pPr>
          </a:lstStyle>
          <a:p>
            <a:r>
              <a:rPr lang="fr-FR" smtClean="0"/>
              <a:t>Modifiez le style du titre</a:t>
            </a:r>
            <a:endParaRPr lang="fr-FR"/>
          </a:p>
        </p:txBody>
      </p:sp>
      <p:sp>
        <p:nvSpPr>
          <p:cNvPr id="3" name="Sous-titre 2"/>
          <p:cNvSpPr>
            <a:spLocks noGrp="1"/>
          </p:cNvSpPr>
          <p:nvPr>
            <p:ph type="subTitle" idx="1"/>
          </p:nvPr>
        </p:nvSpPr>
        <p:spPr>
          <a:xfrm>
            <a:off x="1305535" y="3781910"/>
            <a:ext cx="7829919" cy="1738983"/>
          </a:xfrm>
        </p:spPr>
        <p:txBody>
          <a:bodyPr/>
          <a:lstStyle>
            <a:lvl1pPr marL="0" indent="0" algn="ctr">
              <a:buNone/>
              <a:defRPr sz="2286"/>
            </a:lvl1pPr>
            <a:lvl2pPr marL="435483" indent="0" algn="ctr">
              <a:buNone/>
              <a:defRPr sz="1905"/>
            </a:lvl2pPr>
            <a:lvl3pPr marL="870966" indent="0" algn="ctr">
              <a:buNone/>
              <a:defRPr sz="1715"/>
            </a:lvl3pPr>
            <a:lvl4pPr marL="1306449" indent="0" algn="ctr">
              <a:buNone/>
              <a:defRPr sz="1524"/>
            </a:lvl4pPr>
            <a:lvl5pPr marL="1741932" indent="0" algn="ctr">
              <a:buNone/>
              <a:defRPr sz="1524"/>
            </a:lvl5pPr>
            <a:lvl6pPr marL="2177415" indent="0" algn="ctr">
              <a:buNone/>
              <a:defRPr sz="1524"/>
            </a:lvl6pPr>
            <a:lvl7pPr marL="2612898" indent="0" algn="ctr">
              <a:buNone/>
              <a:defRPr sz="1524"/>
            </a:lvl7pPr>
            <a:lvl8pPr marL="3048381" indent="0" algn="ctr">
              <a:buNone/>
              <a:defRPr sz="1524"/>
            </a:lvl8pPr>
            <a:lvl9pPr marL="3483864" indent="0" algn="ctr">
              <a:buNone/>
              <a:defRPr sz="1524"/>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32BC542F-EB67-46B8-A646-F165A1EE5696}"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445038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A32B9DF1-C5AE-4AEE-9696-3D0FF1911E81}"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3521226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11961" y="1794933"/>
            <a:ext cx="9005557" cy="2995586"/>
          </a:xfrm>
        </p:spPr>
        <p:txBody>
          <a:bodyPr anchor="b"/>
          <a:lstStyle>
            <a:lvl1pPr>
              <a:defRPr sz="5715"/>
            </a:lvl1pPr>
          </a:lstStyle>
          <a:p>
            <a:r>
              <a:rPr lang="fr-FR" smtClean="0"/>
              <a:t>Modifiez le style du titre</a:t>
            </a:r>
            <a:endParaRPr lang="fr-FR"/>
          </a:p>
        </p:txBody>
      </p:sp>
      <p:sp>
        <p:nvSpPr>
          <p:cNvPr id="3" name="Espace réservé du texte 2"/>
          <p:cNvSpPr>
            <a:spLocks noGrp="1"/>
          </p:cNvSpPr>
          <p:nvPr>
            <p:ph type="body" idx="1"/>
          </p:nvPr>
        </p:nvSpPr>
        <p:spPr>
          <a:xfrm>
            <a:off x="711961" y="4819251"/>
            <a:ext cx="9005557" cy="1574157"/>
          </a:xfrm>
        </p:spPr>
        <p:txBody>
          <a:bodyPr/>
          <a:lstStyle>
            <a:lvl1pPr marL="0" indent="0">
              <a:buNone/>
              <a:defRPr sz="2286">
                <a:solidFill>
                  <a:schemeClr val="tx1">
                    <a:tint val="75000"/>
                  </a:schemeClr>
                </a:solidFill>
              </a:defRPr>
            </a:lvl1pPr>
            <a:lvl2pPr marL="435483" indent="0">
              <a:buNone/>
              <a:defRPr sz="1905">
                <a:solidFill>
                  <a:schemeClr val="tx1">
                    <a:tint val="75000"/>
                  </a:schemeClr>
                </a:solidFill>
              </a:defRPr>
            </a:lvl2pPr>
            <a:lvl3pPr marL="870966" indent="0">
              <a:buNone/>
              <a:defRPr sz="1715">
                <a:solidFill>
                  <a:schemeClr val="tx1">
                    <a:tint val="75000"/>
                  </a:schemeClr>
                </a:solidFill>
              </a:defRPr>
            </a:lvl3pPr>
            <a:lvl4pPr marL="1306449" indent="0">
              <a:buNone/>
              <a:defRPr sz="1524">
                <a:solidFill>
                  <a:schemeClr val="tx1">
                    <a:tint val="75000"/>
                  </a:schemeClr>
                </a:solidFill>
              </a:defRPr>
            </a:lvl4pPr>
            <a:lvl5pPr marL="1741932" indent="0">
              <a:buNone/>
              <a:defRPr sz="1524">
                <a:solidFill>
                  <a:schemeClr val="tx1">
                    <a:tint val="75000"/>
                  </a:schemeClr>
                </a:solidFill>
              </a:defRPr>
            </a:lvl5pPr>
            <a:lvl6pPr marL="2177415" indent="0">
              <a:buNone/>
              <a:defRPr sz="1524">
                <a:solidFill>
                  <a:schemeClr val="tx1">
                    <a:tint val="75000"/>
                  </a:schemeClr>
                </a:solidFill>
              </a:defRPr>
            </a:lvl6pPr>
            <a:lvl7pPr marL="2612898" indent="0">
              <a:buNone/>
              <a:defRPr sz="1524">
                <a:solidFill>
                  <a:schemeClr val="tx1">
                    <a:tint val="75000"/>
                  </a:schemeClr>
                </a:solidFill>
              </a:defRPr>
            </a:lvl7pPr>
            <a:lvl8pPr marL="3048381" indent="0">
              <a:buNone/>
              <a:defRPr sz="1524">
                <a:solidFill>
                  <a:schemeClr val="tx1">
                    <a:tint val="75000"/>
                  </a:schemeClr>
                </a:solidFill>
              </a:defRPr>
            </a:lvl8pPr>
            <a:lvl9pPr marL="3483864" indent="0">
              <a:buNone/>
              <a:defRPr sz="1524">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6E7ABFD0-98EA-4503-82BE-59BC5C7EAEDD}"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754819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521228" y="1684546"/>
            <a:ext cx="4618698" cy="417658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297774" y="1684546"/>
            <a:ext cx="4620343" cy="417658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870966" fontAlgn="auto">
              <a:spcBef>
                <a:spcPts val="0"/>
              </a:spcBef>
              <a:spcAft>
                <a:spcPts val="0"/>
              </a:spcAft>
            </a:pPr>
            <a:fld id="{0755B1D3-93D4-4E63-9CB2-F03494629382}"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8064304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718538" y="384088"/>
            <a:ext cx="9005557" cy="1391186"/>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718538" y="1764690"/>
            <a:ext cx="4418099" cy="864955"/>
          </a:xfrm>
        </p:spPr>
        <p:txBody>
          <a:bodyPr anchor="b"/>
          <a:lstStyle>
            <a:lvl1pPr marL="0" indent="0">
              <a:buNone/>
              <a:defRPr sz="2286" b="1"/>
            </a:lvl1pPr>
            <a:lvl2pPr marL="435483" indent="0">
              <a:buNone/>
              <a:defRPr sz="1905" b="1"/>
            </a:lvl2pPr>
            <a:lvl3pPr marL="870966" indent="0">
              <a:buNone/>
              <a:defRPr sz="1715" b="1"/>
            </a:lvl3pPr>
            <a:lvl4pPr marL="1306449" indent="0">
              <a:buNone/>
              <a:defRPr sz="1524" b="1"/>
            </a:lvl4pPr>
            <a:lvl5pPr marL="1741932" indent="0">
              <a:buNone/>
              <a:defRPr sz="1524" b="1"/>
            </a:lvl5pPr>
            <a:lvl6pPr marL="2177415" indent="0">
              <a:buNone/>
              <a:defRPr sz="1524" b="1"/>
            </a:lvl6pPr>
            <a:lvl7pPr marL="2612898" indent="0">
              <a:buNone/>
              <a:defRPr sz="1524" b="1"/>
            </a:lvl7pPr>
            <a:lvl8pPr marL="3048381" indent="0">
              <a:buNone/>
              <a:defRPr sz="1524" b="1"/>
            </a:lvl8pPr>
            <a:lvl9pPr marL="3483864" indent="0">
              <a:buNone/>
              <a:defRPr sz="1524" b="1"/>
            </a:lvl9pPr>
          </a:lstStyle>
          <a:p>
            <a:pPr lvl="0"/>
            <a:r>
              <a:rPr lang="fr-FR" smtClean="0"/>
              <a:t>Modifier les styles du texte du masque</a:t>
            </a:r>
          </a:p>
        </p:txBody>
      </p:sp>
      <p:sp>
        <p:nvSpPr>
          <p:cNvPr id="4" name="Espace réservé du contenu 3"/>
          <p:cNvSpPr>
            <a:spLocks noGrp="1"/>
          </p:cNvSpPr>
          <p:nvPr>
            <p:ph sz="half" idx="2"/>
          </p:nvPr>
        </p:nvSpPr>
        <p:spPr>
          <a:xfrm>
            <a:off x="718538" y="2629644"/>
            <a:ext cx="4418099" cy="38696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286265" y="1764690"/>
            <a:ext cx="4437830" cy="864955"/>
          </a:xfrm>
        </p:spPr>
        <p:txBody>
          <a:bodyPr anchor="b"/>
          <a:lstStyle>
            <a:lvl1pPr marL="0" indent="0">
              <a:buNone/>
              <a:defRPr sz="2286" b="1"/>
            </a:lvl1pPr>
            <a:lvl2pPr marL="435483" indent="0">
              <a:buNone/>
              <a:defRPr sz="1905" b="1"/>
            </a:lvl2pPr>
            <a:lvl3pPr marL="870966" indent="0">
              <a:buNone/>
              <a:defRPr sz="1715" b="1"/>
            </a:lvl3pPr>
            <a:lvl4pPr marL="1306449" indent="0">
              <a:buNone/>
              <a:defRPr sz="1524" b="1"/>
            </a:lvl4pPr>
            <a:lvl5pPr marL="1741932" indent="0">
              <a:buNone/>
              <a:defRPr sz="1524" b="1"/>
            </a:lvl5pPr>
            <a:lvl6pPr marL="2177415" indent="0">
              <a:buNone/>
              <a:defRPr sz="1524" b="1"/>
            </a:lvl6pPr>
            <a:lvl7pPr marL="2612898" indent="0">
              <a:buNone/>
              <a:defRPr sz="1524" b="1"/>
            </a:lvl7pPr>
            <a:lvl8pPr marL="3048381" indent="0">
              <a:buNone/>
              <a:defRPr sz="1524" b="1"/>
            </a:lvl8pPr>
            <a:lvl9pPr marL="3483864" indent="0">
              <a:buNone/>
              <a:defRPr sz="1524" b="1"/>
            </a:lvl9pPr>
          </a:lstStyle>
          <a:p>
            <a:pPr lvl="0"/>
            <a:r>
              <a:rPr lang="fr-FR" smtClean="0"/>
              <a:t>Modifier les styles du texte du masque</a:t>
            </a:r>
          </a:p>
        </p:txBody>
      </p:sp>
      <p:sp>
        <p:nvSpPr>
          <p:cNvPr id="6" name="Espace réservé du contenu 5"/>
          <p:cNvSpPr>
            <a:spLocks noGrp="1"/>
          </p:cNvSpPr>
          <p:nvPr>
            <p:ph sz="quarter" idx="4"/>
          </p:nvPr>
        </p:nvSpPr>
        <p:spPr>
          <a:xfrm>
            <a:off x="5286265" y="2629644"/>
            <a:ext cx="4437830" cy="3869614"/>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8" name="Espace réservé du pied de page 7"/>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9" name="Espace réservé du numéro de diapositive 8"/>
          <p:cNvSpPr>
            <a:spLocks noGrp="1"/>
          </p:cNvSpPr>
          <p:nvPr>
            <p:ph type="sldNum" sz="quarter" idx="12"/>
          </p:nvPr>
        </p:nvSpPr>
        <p:spPr/>
        <p:txBody>
          <a:bodyPr/>
          <a:lstStyle/>
          <a:p>
            <a:pPr defTabSz="870966" fontAlgn="auto">
              <a:spcBef>
                <a:spcPts val="0"/>
              </a:spcBef>
              <a:spcAft>
                <a:spcPts val="0"/>
              </a:spcAft>
            </a:pPr>
            <a:fld id="{329930A7-2C63-44D9-B766-E0A483000077}"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3782560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4" name="Espace réservé du pied de page 3"/>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5" name="Espace réservé du numéro de diapositive 4"/>
          <p:cNvSpPr>
            <a:spLocks noGrp="1"/>
          </p:cNvSpPr>
          <p:nvPr>
            <p:ph type="sldNum" sz="quarter" idx="12"/>
          </p:nvPr>
        </p:nvSpPr>
        <p:spPr/>
        <p:txBody>
          <a:bodyPr/>
          <a:lstStyle/>
          <a:p>
            <a:pPr defTabSz="870966" fontAlgn="auto">
              <a:spcBef>
                <a:spcPts val="0"/>
              </a:spcBef>
              <a:spcAft>
                <a:spcPts val="0"/>
              </a:spcAft>
            </a:pPr>
            <a:fld id="{CB2ADD6E-76E4-45E4-AE7E-A915D99D7925}"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602944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3" name="Espace réservé du pied de page 2"/>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4" name="Espace réservé du numéro de diapositive 3"/>
          <p:cNvSpPr>
            <a:spLocks noGrp="1"/>
          </p:cNvSpPr>
          <p:nvPr>
            <p:ph type="sldNum" sz="quarter" idx="12"/>
          </p:nvPr>
        </p:nvSpPr>
        <p:spPr/>
        <p:txBody>
          <a:bodyPr/>
          <a:lstStyle/>
          <a:p>
            <a:pPr defTabSz="870966" fontAlgn="auto">
              <a:spcBef>
                <a:spcPts val="0"/>
              </a:spcBef>
              <a:spcAft>
                <a:spcPts val="0"/>
              </a:spcAft>
            </a:pPr>
            <a:fld id="{E643C978-0710-4092-85E6-2295D0AB170E}"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25386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8538" y="479355"/>
            <a:ext cx="3367424" cy="1681521"/>
          </a:xfrm>
        </p:spPr>
        <p:txBody>
          <a:bodyPr anchor="b"/>
          <a:lstStyle>
            <a:lvl1pPr>
              <a:defRPr sz="3048"/>
            </a:lvl1pPr>
          </a:lstStyle>
          <a:p>
            <a:r>
              <a:rPr lang="fr-FR" smtClean="0"/>
              <a:t>Modifiez le style du titre</a:t>
            </a:r>
            <a:endParaRPr lang="fr-FR"/>
          </a:p>
        </p:txBody>
      </p:sp>
      <p:sp>
        <p:nvSpPr>
          <p:cNvPr id="3" name="Espace réservé du contenu 2"/>
          <p:cNvSpPr>
            <a:spLocks noGrp="1"/>
          </p:cNvSpPr>
          <p:nvPr>
            <p:ph idx="1"/>
          </p:nvPr>
        </p:nvSpPr>
        <p:spPr>
          <a:xfrm>
            <a:off x="4439476" y="1037341"/>
            <a:ext cx="5284620" cy="5117145"/>
          </a:xfrm>
        </p:spPr>
        <p:txBody>
          <a:bodyPr/>
          <a:lstStyle>
            <a:lvl1pPr>
              <a:defRPr sz="3048"/>
            </a:lvl1pPr>
            <a:lvl2pPr>
              <a:defRPr sz="2667"/>
            </a:lvl2pPr>
            <a:lvl3pPr>
              <a:defRPr sz="2286"/>
            </a:lvl3pPr>
            <a:lvl4pPr>
              <a:defRPr sz="1905"/>
            </a:lvl4pPr>
            <a:lvl5pPr>
              <a:defRPr sz="1905"/>
            </a:lvl5pPr>
            <a:lvl6pPr>
              <a:defRPr sz="1905"/>
            </a:lvl6pPr>
            <a:lvl7pPr>
              <a:defRPr sz="1905"/>
            </a:lvl7pPr>
            <a:lvl8pPr>
              <a:defRPr sz="1905"/>
            </a:lvl8pPr>
            <a:lvl9pPr>
              <a:defRPr sz="1905"/>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718538" y="2160876"/>
            <a:ext cx="3367424" cy="4001172"/>
          </a:xfrm>
        </p:spPr>
        <p:txBody>
          <a:bodyPr/>
          <a:lstStyle>
            <a:lvl1pPr marL="0" indent="0">
              <a:buNone/>
              <a:defRPr sz="1524"/>
            </a:lvl1pPr>
            <a:lvl2pPr marL="435483" indent="0">
              <a:buNone/>
              <a:defRPr sz="1334"/>
            </a:lvl2pPr>
            <a:lvl3pPr marL="870966" indent="0">
              <a:buNone/>
              <a:defRPr sz="1143"/>
            </a:lvl3pPr>
            <a:lvl4pPr marL="1306449" indent="0">
              <a:buNone/>
              <a:defRPr sz="953"/>
            </a:lvl4pPr>
            <a:lvl5pPr marL="1741932" indent="0">
              <a:buNone/>
              <a:defRPr sz="953"/>
            </a:lvl5pPr>
            <a:lvl6pPr marL="2177415" indent="0">
              <a:buNone/>
              <a:defRPr sz="953"/>
            </a:lvl6pPr>
            <a:lvl7pPr marL="2612898" indent="0">
              <a:buNone/>
              <a:defRPr sz="953"/>
            </a:lvl7pPr>
            <a:lvl8pPr marL="3048381" indent="0">
              <a:buNone/>
              <a:defRPr sz="953"/>
            </a:lvl8pPr>
            <a:lvl9pPr marL="3483864" indent="0">
              <a:buNone/>
              <a:defRPr sz="953"/>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870966" fontAlgn="auto">
              <a:spcBef>
                <a:spcPts val="0"/>
              </a:spcBef>
              <a:spcAft>
                <a:spcPts val="0"/>
              </a:spcAft>
            </a:pPr>
            <a:fld id="{563BD4FE-0A81-4C15-99E6-359993AACD29}"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701348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22288" y="287338"/>
            <a:ext cx="3435350" cy="121920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4081463" y="287338"/>
            <a:ext cx="5837237"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522288" y="1506538"/>
            <a:ext cx="3435350"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4C997B5-4FB7-428F-9C70-8CC999C1A250}" type="datetimeFigureOut">
              <a:rPr lang="fr-FR"/>
              <a:pPr>
                <a:defRPr/>
              </a:pPr>
              <a:t>01/02/2019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2DE244B-4267-46FE-8745-3E31DD464E04}" type="slidenum">
              <a:rPr lang="fr-FR"/>
              <a:pPr>
                <a:defRPr/>
              </a:pPr>
              <a:t>‹N°›</a:t>
            </a:fld>
            <a:endParaRPr lang="fr-FR" dirty="0"/>
          </a:p>
        </p:txBody>
      </p:sp>
    </p:spTree>
    <p:extLst>
      <p:ext uri="{BB962C8B-B14F-4D97-AF65-F5344CB8AC3E}">
        <p14:creationId xmlns:p14="http://schemas.microsoft.com/office/powerpoint/2010/main" val="41715527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18538" y="479355"/>
            <a:ext cx="3367424" cy="1681521"/>
          </a:xfrm>
        </p:spPr>
        <p:txBody>
          <a:bodyPr anchor="b"/>
          <a:lstStyle>
            <a:lvl1pPr>
              <a:defRPr sz="3048"/>
            </a:lvl1pPr>
          </a:lstStyle>
          <a:p>
            <a:r>
              <a:rPr lang="fr-FR" smtClean="0"/>
              <a:t>Modifiez le style du titre</a:t>
            </a:r>
            <a:endParaRPr lang="fr-FR"/>
          </a:p>
        </p:txBody>
      </p:sp>
      <p:sp>
        <p:nvSpPr>
          <p:cNvPr id="3" name="Espace réservé pour une image  2"/>
          <p:cNvSpPr>
            <a:spLocks noGrp="1"/>
          </p:cNvSpPr>
          <p:nvPr>
            <p:ph type="pic" idx="1"/>
          </p:nvPr>
        </p:nvSpPr>
        <p:spPr>
          <a:xfrm>
            <a:off x="4439476" y="1037341"/>
            <a:ext cx="5284620" cy="5117145"/>
          </a:xfrm>
        </p:spPr>
        <p:txBody>
          <a:bodyPr/>
          <a:lstStyle>
            <a:lvl1pPr marL="0" indent="0">
              <a:buNone/>
              <a:defRPr sz="3048"/>
            </a:lvl1pPr>
            <a:lvl2pPr marL="435483" indent="0">
              <a:buNone/>
              <a:defRPr sz="2667"/>
            </a:lvl2pPr>
            <a:lvl3pPr marL="870966" indent="0">
              <a:buNone/>
              <a:defRPr sz="2286"/>
            </a:lvl3pPr>
            <a:lvl4pPr marL="1306449" indent="0">
              <a:buNone/>
              <a:defRPr sz="1905"/>
            </a:lvl4pPr>
            <a:lvl5pPr marL="1741932" indent="0">
              <a:buNone/>
              <a:defRPr sz="1905"/>
            </a:lvl5pPr>
            <a:lvl6pPr marL="2177415" indent="0">
              <a:buNone/>
              <a:defRPr sz="1905"/>
            </a:lvl6pPr>
            <a:lvl7pPr marL="2612898" indent="0">
              <a:buNone/>
              <a:defRPr sz="1905"/>
            </a:lvl7pPr>
            <a:lvl8pPr marL="3048381" indent="0">
              <a:buNone/>
              <a:defRPr sz="1905"/>
            </a:lvl8pPr>
            <a:lvl9pPr marL="3483864" indent="0">
              <a:buNone/>
              <a:defRPr sz="1905"/>
            </a:lvl9pPr>
          </a:lstStyle>
          <a:p>
            <a:endParaRPr lang="fr-FR"/>
          </a:p>
        </p:txBody>
      </p:sp>
      <p:sp>
        <p:nvSpPr>
          <p:cNvPr id="4" name="Espace réservé du texte 3"/>
          <p:cNvSpPr>
            <a:spLocks noGrp="1"/>
          </p:cNvSpPr>
          <p:nvPr>
            <p:ph type="body" sz="half" idx="2"/>
          </p:nvPr>
        </p:nvSpPr>
        <p:spPr>
          <a:xfrm>
            <a:off x="718538" y="2160876"/>
            <a:ext cx="3367424" cy="4001172"/>
          </a:xfrm>
        </p:spPr>
        <p:txBody>
          <a:bodyPr/>
          <a:lstStyle>
            <a:lvl1pPr marL="0" indent="0">
              <a:buNone/>
              <a:defRPr sz="1524"/>
            </a:lvl1pPr>
            <a:lvl2pPr marL="435483" indent="0">
              <a:buNone/>
              <a:defRPr sz="1334"/>
            </a:lvl2pPr>
            <a:lvl3pPr marL="870966" indent="0">
              <a:buNone/>
              <a:defRPr sz="1143"/>
            </a:lvl3pPr>
            <a:lvl4pPr marL="1306449" indent="0">
              <a:buNone/>
              <a:defRPr sz="953"/>
            </a:lvl4pPr>
            <a:lvl5pPr marL="1741932" indent="0">
              <a:buNone/>
              <a:defRPr sz="953"/>
            </a:lvl5pPr>
            <a:lvl6pPr marL="2177415" indent="0">
              <a:buNone/>
              <a:defRPr sz="953"/>
            </a:lvl6pPr>
            <a:lvl7pPr marL="2612898" indent="0">
              <a:buNone/>
              <a:defRPr sz="953"/>
            </a:lvl7pPr>
            <a:lvl8pPr marL="3048381" indent="0">
              <a:buNone/>
              <a:defRPr sz="953"/>
            </a:lvl8pPr>
            <a:lvl9pPr marL="3483864" indent="0">
              <a:buNone/>
              <a:defRPr sz="953"/>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6" name="Espace réservé du pied de page 5"/>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7" name="Espace réservé du numéro de diapositive 6"/>
          <p:cNvSpPr>
            <a:spLocks noGrp="1"/>
          </p:cNvSpPr>
          <p:nvPr>
            <p:ph type="sldNum" sz="quarter" idx="12"/>
          </p:nvPr>
        </p:nvSpPr>
        <p:spPr/>
        <p:txBody>
          <a:bodyPr/>
          <a:lstStyle/>
          <a:p>
            <a:pPr defTabSz="870966" fontAlgn="auto">
              <a:spcBef>
                <a:spcPts val="0"/>
              </a:spcBef>
              <a:spcAft>
                <a:spcPts val="0"/>
              </a:spcAft>
            </a:pPr>
            <a:fld id="{EE7680D6-883C-4F45-A3FE-8994D36F97DC}"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237677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F0163706-CC27-4A06-B480-68AE396056D6}"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655343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570127" y="287311"/>
            <a:ext cx="2347989" cy="557381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521228" y="287311"/>
            <a:ext cx="6891052" cy="557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a:spLocks noGrp="1"/>
          </p:cNvSpPr>
          <p:nvPr>
            <p:ph type="ftr" sz="quarter" idx="11"/>
          </p:nvPr>
        </p:nvSpPr>
        <p:spPr/>
        <p:txBody>
          <a:body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a:spLocks noGrp="1"/>
          </p:cNvSpPr>
          <p:nvPr>
            <p:ph type="sldNum" sz="quarter" idx="12"/>
          </p:nvPr>
        </p:nvSpPr>
        <p:spPr/>
        <p:txBody>
          <a:bodyPr/>
          <a:lstStyle/>
          <a:p>
            <a:pPr defTabSz="870966" fontAlgn="auto">
              <a:spcBef>
                <a:spcPts val="0"/>
              </a:spcBef>
              <a:spcAft>
                <a:spcPts val="0"/>
              </a:spcAft>
            </a:pPr>
            <a:fld id="{D5EE07DB-ABBD-4BAA-83B1-E4AA8F6E5F99}"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736283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305532" y="1177970"/>
            <a:ext cx="7829917" cy="2507156"/>
          </a:xfrm>
        </p:spPr>
        <p:txBody>
          <a:bodyPr anchor="b"/>
          <a:lstStyle>
            <a:lvl1pPr>
              <a:defRPr sz="5715"/>
            </a:lvl1pPr>
          </a:lstStyle>
          <a:p>
            <a:pPr lvl="0"/>
            <a:r>
              <a:rPr lang="fr-FR"/>
              <a:t>Modifiez le style du titre</a:t>
            </a:r>
          </a:p>
        </p:txBody>
      </p:sp>
      <p:sp>
        <p:nvSpPr>
          <p:cNvPr id="3" name="Sous-titre 2"/>
          <p:cNvSpPr txBox="1">
            <a:spLocks noGrp="1"/>
          </p:cNvSpPr>
          <p:nvPr>
            <p:ph type="subTitle" idx="1"/>
          </p:nvPr>
        </p:nvSpPr>
        <p:spPr>
          <a:xfrm>
            <a:off x="1305532" y="3781905"/>
            <a:ext cx="7829917" cy="1738984"/>
          </a:xfrm>
        </p:spPr>
        <p:txBody>
          <a:bodyPr anchorCtr="1"/>
          <a:lstStyle>
            <a:lvl1pPr algn="ctr">
              <a:defRPr sz="2286"/>
            </a:lvl1pPr>
          </a:lstStyle>
          <a:p>
            <a:pPr lvl="0"/>
            <a:r>
              <a:rPr lang="fr-FR"/>
              <a:t>Modifier le style des sous-titres du masque</a:t>
            </a:r>
          </a:p>
        </p:txBody>
      </p:sp>
      <p:sp>
        <p:nvSpPr>
          <p:cNvPr id="4" name="Espace réservé de la date 3"/>
          <p:cNvSpPr txBox="1">
            <a:spLocks noGrp="1"/>
          </p:cNvSpPr>
          <p:nvPr>
            <p:ph type="dt" sz="half" idx="7"/>
          </p:nvPr>
        </p:nvSpPr>
        <p:spPr/>
        <p:txBody>
          <a:bodyPr/>
          <a:lstStyle>
            <a:lvl1pPr>
              <a:defRPr/>
            </a:lvl1pPr>
          </a:lstStyle>
          <a:p>
            <a:endParaRPr lang="fr-FR" smtClean="0"/>
          </a:p>
        </p:txBody>
      </p:sp>
      <p:sp>
        <p:nvSpPr>
          <p:cNvPr id="5" name="Espace réservé du pied de page 4"/>
          <p:cNvSpPr txBox="1">
            <a:spLocks noGrp="1"/>
          </p:cNvSpPr>
          <p:nvPr>
            <p:ph type="ftr" sz="quarter" idx="9"/>
          </p:nvPr>
        </p:nvSpPr>
        <p:spPr/>
        <p:txBody>
          <a:bodyPr/>
          <a:lstStyle>
            <a:lvl1pPr>
              <a:defRPr/>
            </a:lvl1pPr>
          </a:lstStyle>
          <a:p>
            <a:endParaRPr lang="fr-FR" smtClean="0"/>
          </a:p>
        </p:txBody>
      </p:sp>
      <p:sp>
        <p:nvSpPr>
          <p:cNvPr id="6" name="Espace réservé du numéro de diapositive 5"/>
          <p:cNvSpPr txBox="1">
            <a:spLocks noGrp="1"/>
          </p:cNvSpPr>
          <p:nvPr>
            <p:ph type="sldNum" sz="quarter" idx="8"/>
          </p:nvPr>
        </p:nvSpPr>
        <p:spPr/>
        <p:txBody>
          <a:bodyPr/>
          <a:lstStyle>
            <a:lvl1pPr>
              <a:defRPr/>
            </a:lvl1pPr>
          </a:lstStyle>
          <a:p>
            <a:fld id="{6D92066C-C7F9-4F00-A889-BE1368A7A3A2}" type="slidenum">
              <a:rPr lang="fr-FR" smtClean="0"/>
              <a:pPr/>
              <a:t>‹N°›</a:t>
            </a:fld>
            <a:endParaRPr lang="fr-FR" smtClean="0"/>
          </a:p>
        </p:txBody>
      </p:sp>
    </p:spTree>
    <p:extLst>
      <p:ext uri="{BB962C8B-B14F-4D97-AF65-F5344CB8AC3E}">
        <p14:creationId xmlns:p14="http://schemas.microsoft.com/office/powerpoint/2010/main" val="19062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endParaRPr lang="fr-FR" smtClean="0"/>
          </a:p>
        </p:txBody>
      </p:sp>
      <p:sp>
        <p:nvSpPr>
          <p:cNvPr id="5" name="Espace réservé du pied de page 4"/>
          <p:cNvSpPr txBox="1">
            <a:spLocks noGrp="1"/>
          </p:cNvSpPr>
          <p:nvPr>
            <p:ph type="ftr" sz="quarter" idx="9"/>
          </p:nvPr>
        </p:nvSpPr>
        <p:spPr/>
        <p:txBody>
          <a:bodyPr/>
          <a:lstStyle>
            <a:lvl1pPr>
              <a:defRPr/>
            </a:lvl1pPr>
          </a:lstStyle>
          <a:p>
            <a:endParaRPr lang="fr-FR" smtClean="0"/>
          </a:p>
        </p:txBody>
      </p:sp>
      <p:sp>
        <p:nvSpPr>
          <p:cNvPr id="6" name="Espace réservé du numéro de diapositive 5"/>
          <p:cNvSpPr txBox="1">
            <a:spLocks noGrp="1"/>
          </p:cNvSpPr>
          <p:nvPr>
            <p:ph type="sldNum" sz="quarter" idx="8"/>
          </p:nvPr>
        </p:nvSpPr>
        <p:spPr/>
        <p:txBody>
          <a:bodyPr/>
          <a:lstStyle>
            <a:lvl1pPr>
              <a:defRPr/>
            </a:lvl1pPr>
          </a:lstStyle>
          <a:p>
            <a:fld id="{58B5EA7E-6C05-419F-A9E9-47DF910657E9}" type="slidenum">
              <a:rPr lang="fr-FR" smtClean="0"/>
              <a:pPr/>
              <a:t>‹N°›</a:t>
            </a:fld>
            <a:endParaRPr lang="fr-FR" smtClean="0"/>
          </a:p>
        </p:txBody>
      </p:sp>
    </p:spTree>
    <p:extLst>
      <p:ext uri="{BB962C8B-B14F-4D97-AF65-F5344CB8AC3E}">
        <p14:creationId xmlns:p14="http://schemas.microsoft.com/office/powerpoint/2010/main" val="830109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11964" y="1794929"/>
            <a:ext cx="9005556" cy="2995590"/>
          </a:xfrm>
        </p:spPr>
        <p:txBody>
          <a:bodyPr anchor="b"/>
          <a:lstStyle>
            <a:lvl1pPr>
              <a:defRPr sz="5715"/>
            </a:lvl1pPr>
          </a:lstStyle>
          <a:p>
            <a:pPr lvl="0"/>
            <a:r>
              <a:rPr lang="fr-FR"/>
              <a:t>Modifiez le style du titre</a:t>
            </a:r>
          </a:p>
        </p:txBody>
      </p:sp>
      <p:sp>
        <p:nvSpPr>
          <p:cNvPr id="3" name="Espace réservé du texte 2"/>
          <p:cNvSpPr txBox="1">
            <a:spLocks noGrp="1"/>
          </p:cNvSpPr>
          <p:nvPr>
            <p:ph type="body" idx="1"/>
          </p:nvPr>
        </p:nvSpPr>
        <p:spPr>
          <a:xfrm>
            <a:off x="711964" y="4819254"/>
            <a:ext cx="9005556" cy="1574155"/>
          </a:xfrm>
        </p:spPr>
        <p:txBody>
          <a:bodyPr/>
          <a:lstStyle>
            <a:lvl1pPr>
              <a:defRPr sz="2286">
                <a:solidFill>
                  <a:srgbClr val="898989"/>
                </a:solidFill>
              </a:defRPr>
            </a:lvl1pPr>
          </a:lstStyle>
          <a:p>
            <a:pPr lvl="0"/>
            <a:r>
              <a:rPr lang="fr-FR"/>
              <a:t>Modifier les styles du texte du masque</a:t>
            </a:r>
          </a:p>
        </p:txBody>
      </p:sp>
      <p:sp>
        <p:nvSpPr>
          <p:cNvPr id="4" name="Espace réservé de la date 3"/>
          <p:cNvSpPr txBox="1">
            <a:spLocks noGrp="1"/>
          </p:cNvSpPr>
          <p:nvPr>
            <p:ph type="dt" sz="half" idx="7"/>
          </p:nvPr>
        </p:nvSpPr>
        <p:spPr/>
        <p:txBody>
          <a:bodyPr/>
          <a:lstStyle>
            <a:lvl1pPr>
              <a:defRPr/>
            </a:lvl1pPr>
          </a:lstStyle>
          <a:p>
            <a:endParaRPr lang="fr-FR" smtClean="0"/>
          </a:p>
        </p:txBody>
      </p:sp>
      <p:sp>
        <p:nvSpPr>
          <p:cNvPr id="5" name="Espace réservé du pied de page 4"/>
          <p:cNvSpPr txBox="1">
            <a:spLocks noGrp="1"/>
          </p:cNvSpPr>
          <p:nvPr>
            <p:ph type="ftr" sz="quarter" idx="9"/>
          </p:nvPr>
        </p:nvSpPr>
        <p:spPr/>
        <p:txBody>
          <a:bodyPr/>
          <a:lstStyle>
            <a:lvl1pPr>
              <a:defRPr/>
            </a:lvl1pPr>
          </a:lstStyle>
          <a:p>
            <a:endParaRPr lang="fr-FR" smtClean="0"/>
          </a:p>
        </p:txBody>
      </p:sp>
      <p:sp>
        <p:nvSpPr>
          <p:cNvPr id="6" name="Espace réservé du numéro de diapositive 5"/>
          <p:cNvSpPr txBox="1">
            <a:spLocks noGrp="1"/>
          </p:cNvSpPr>
          <p:nvPr>
            <p:ph type="sldNum" sz="quarter" idx="8"/>
          </p:nvPr>
        </p:nvSpPr>
        <p:spPr/>
        <p:txBody>
          <a:bodyPr/>
          <a:lstStyle>
            <a:lvl1pPr>
              <a:defRPr/>
            </a:lvl1pPr>
          </a:lstStyle>
          <a:p>
            <a:fld id="{3892FB66-0973-45DC-B8E9-1A0CF645E0F1}" type="slidenum">
              <a:rPr lang="fr-FR" smtClean="0"/>
              <a:pPr/>
              <a:t>‹N°›</a:t>
            </a:fld>
            <a:endParaRPr lang="fr-FR" smtClean="0"/>
          </a:p>
        </p:txBody>
      </p:sp>
    </p:spTree>
    <p:extLst>
      <p:ext uri="{BB962C8B-B14F-4D97-AF65-F5344CB8AC3E}">
        <p14:creationId xmlns:p14="http://schemas.microsoft.com/office/powerpoint/2010/main" val="220524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521230" y="1684547"/>
            <a:ext cx="4618702" cy="4176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5297774" y="1684547"/>
            <a:ext cx="4620340" cy="4176583"/>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endParaRPr lang="fr-FR" smtClean="0"/>
          </a:p>
        </p:txBody>
      </p:sp>
      <p:sp>
        <p:nvSpPr>
          <p:cNvPr id="6" name="Espace réservé du pied de page 5"/>
          <p:cNvSpPr txBox="1">
            <a:spLocks noGrp="1"/>
          </p:cNvSpPr>
          <p:nvPr>
            <p:ph type="ftr" sz="quarter" idx="9"/>
          </p:nvPr>
        </p:nvSpPr>
        <p:spPr/>
        <p:txBody>
          <a:bodyPr/>
          <a:lstStyle>
            <a:lvl1pPr>
              <a:defRPr/>
            </a:lvl1pPr>
          </a:lstStyle>
          <a:p>
            <a:endParaRPr lang="fr-FR" smtClean="0"/>
          </a:p>
        </p:txBody>
      </p:sp>
      <p:sp>
        <p:nvSpPr>
          <p:cNvPr id="7" name="Espace réservé du numéro de diapositive 6"/>
          <p:cNvSpPr txBox="1">
            <a:spLocks noGrp="1"/>
          </p:cNvSpPr>
          <p:nvPr>
            <p:ph type="sldNum" sz="quarter" idx="8"/>
          </p:nvPr>
        </p:nvSpPr>
        <p:spPr/>
        <p:txBody>
          <a:bodyPr/>
          <a:lstStyle>
            <a:lvl1pPr>
              <a:defRPr/>
            </a:lvl1pPr>
          </a:lstStyle>
          <a:p>
            <a:fld id="{34023D7D-8E68-47E2-B0AA-71C3E3A16529}" type="slidenum">
              <a:rPr lang="fr-FR" smtClean="0"/>
              <a:pPr/>
              <a:t>‹N°›</a:t>
            </a:fld>
            <a:endParaRPr lang="fr-FR" smtClean="0"/>
          </a:p>
        </p:txBody>
      </p:sp>
    </p:spTree>
    <p:extLst>
      <p:ext uri="{BB962C8B-B14F-4D97-AF65-F5344CB8AC3E}">
        <p14:creationId xmlns:p14="http://schemas.microsoft.com/office/powerpoint/2010/main" val="309180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718536" y="384086"/>
            <a:ext cx="9005556" cy="1391183"/>
          </a:xfrm>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718536" y="1764687"/>
            <a:ext cx="4418098" cy="864959"/>
          </a:xfrm>
        </p:spPr>
        <p:txBody>
          <a:bodyPr anchor="b"/>
          <a:lstStyle>
            <a:lvl1pPr>
              <a:defRPr sz="2286" b="1"/>
            </a:lvl1pPr>
          </a:lstStyle>
          <a:p>
            <a:pPr lvl="0"/>
            <a:r>
              <a:rPr lang="fr-FR"/>
              <a:t>Modifier les styles du texte du masque</a:t>
            </a:r>
          </a:p>
        </p:txBody>
      </p:sp>
      <p:sp>
        <p:nvSpPr>
          <p:cNvPr id="4" name="Espace réservé du contenu 3"/>
          <p:cNvSpPr txBox="1">
            <a:spLocks noGrp="1"/>
          </p:cNvSpPr>
          <p:nvPr>
            <p:ph idx="2"/>
          </p:nvPr>
        </p:nvSpPr>
        <p:spPr>
          <a:xfrm>
            <a:off x="718536" y="2629646"/>
            <a:ext cx="4418098" cy="3869616"/>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5286267" y="1764687"/>
            <a:ext cx="4437826" cy="864959"/>
          </a:xfrm>
        </p:spPr>
        <p:txBody>
          <a:bodyPr anchor="b"/>
          <a:lstStyle>
            <a:lvl1pPr>
              <a:defRPr sz="2286" b="1"/>
            </a:lvl1pPr>
          </a:lstStyle>
          <a:p>
            <a:pPr lvl="0"/>
            <a:r>
              <a:rPr lang="fr-FR"/>
              <a:t>Modifier les styles du texte du masque</a:t>
            </a:r>
          </a:p>
        </p:txBody>
      </p:sp>
      <p:sp>
        <p:nvSpPr>
          <p:cNvPr id="6" name="Espace réservé du contenu 5"/>
          <p:cNvSpPr txBox="1">
            <a:spLocks noGrp="1"/>
          </p:cNvSpPr>
          <p:nvPr>
            <p:ph idx="4"/>
          </p:nvPr>
        </p:nvSpPr>
        <p:spPr>
          <a:xfrm>
            <a:off x="5286267" y="2629646"/>
            <a:ext cx="4437826" cy="3869616"/>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endParaRPr lang="fr-FR" smtClean="0"/>
          </a:p>
        </p:txBody>
      </p:sp>
      <p:sp>
        <p:nvSpPr>
          <p:cNvPr id="8" name="Espace réservé du pied de page 7"/>
          <p:cNvSpPr txBox="1">
            <a:spLocks noGrp="1"/>
          </p:cNvSpPr>
          <p:nvPr>
            <p:ph type="ftr" sz="quarter" idx="9"/>
          </p:nvPr>
        </p:nvSpPr>
        <p:spPr/>
        <p:txBody>
          <a:bodyPr/>
          <a:lstStyle>
            <a:lvl1pPr>
              <a:defRPr/>
            </a:lvl1pPr>
          </a:lstStyle>
          <a:p>
            <a:endParaRPr lang="fr-FR" smtClean="0"/>
          </a:p>
        </p:txBody>
      </p:sp>
      <p:sp>
        <p:nvSpPr>
          <p:cNvPr id="9" name="Espace réservé du numéro de diapositive 8"/>
          <p:cNvSpPr txBox="1">
            <a:spLocks noGrp="1"/>
          </p:cNvSpPr>
          <p:nvPr>
            <p:ph type="sldNum" sz="quarter" idx="8"/>
          </p:nvPr>
        </p:nvSpPr>
        <p:spPr/>
        <p:txBody>
          <a:bodyPr/>
          <a:lstStyle>
            <a:lvl1pPr>
              <a:defRPr/>
            </a:lvl1pPr>
          </a:lstStyle>
          <a:p>
            <a:fld id="{356CF3FD-119B-41E4-95F9-2C47F31476E6}" type="slidenum">
              <a:rPr lang="fr-FR" smtClean="0"/>
              <a:pPr/>
              <a:t>‹N°›</a:t>
            </a:fld>
            <a:endParaRPr lang="fr-FR" smtClean="0"/>
          </a:p>
        </p:txBody>
      </p:sp>
    </p:spTree>
    <p:extLst>
      <p:ext uri="{BB962C8B-B14F-4D97-AF65-F5344CB8AC3E}">
        <p14:creationId xmlns:p14="http://schemas.microsoft.com/office/powerpoint/2010/main" val="1405952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endParaRPr lang="fr-FR" smtClean="0"/>
          </a:p>
        </p:txBody>
      </p:sp>
      <p:sp>
        <p:nvSpPr>
          <p:cNvPr id="4" name="Espace réservé du pied de page 3"/>
          <p:cNvSpPr txBox="1">
            <a:spLocks noGrp="1"/>
          </p:cNvSpPr>
          <p:nvPr>
            <p:ph type="ftr" sz="quarter" idx="9"/>
          </p:nvPr>
        </p:nvSpPr>
        <p:spPr/>
        <p:txBody>
          <a:bodyPr/>
          <a:lstStyle>
            <a:lvl1pPr>
              <a:defRPr/>
            </a:lvl1pPr>
          </a:lstStyle>
          <a:p>
            <a:endParaRPr lang="fr-FR" smtClean="0"/>
          </a:p>
        </p:txBody>
      </p:sp>
      <p:sp>
        <p:nvSpPr>
          <p:cNvPr id="5" name="Espace réservé du numéro de diapositive 4"/>
          <p:cNvSpPr txBox="1">
            <a:spLocks noGrp="1"/>
          </p:cNvSpPr>
          <p:nvPr>
            <p:ph type="sldNum" sz="quarter" idx="8"/>
          </p:nvPr>
        </p:nvSpPr>
        <p:spPr/>
        <p:txBody>
          <a:bodyPr/>
          <a:lstStyle>
            <a:lvl1pPr>
              <a:defRPr/>
            </a:lvl1pPr>
          </a:lstStyle>
          <a:p>
            <a:fld id="{99528D50-6FAA-4BF7-B1CB-4DFF93EDDF51}" type="slidenum">
              <a:rPr lang="fr-FR" smtClean="0"/>
              <a:pPr/>
              <a:t>‹N°›</a:t>
            </a:fld>
            <a:endParaRPr lang="fr-FR" smtClean="0"/>
          </a:p>
        </p:txBody>
      </p:sp>
    </p:spTree>
    <p:extLst>
      <p:ext uri="{BB962C8B-B14F-4D97-AF65-F5344CB8AC3E}">
        <p14:creationId xmlns:p14="http://schemas.microsoft.com/office/powerpoint/2010/main" val="1842100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txBox="1">
            <a:spLocks noGrp="1"/>
          </p:cNvSpPr>
          <p:nvPr>
            <p:ph type="dt" sz="half" idx="7"/>
          </p:nvPr>
        </p:nvSpPr>
        <p:spPr/>
        <p:txBody>
          <a:bodyPr/>
          <a:lstStyle>
            <a:lvl1pPr>
              <a:defRPr/>
            </a:lvl1pPr>
          </a:lstStyle>
          <a:p>
            <a:endParaRPr lang="fr-FR" smtClean="0"/>
          </a:p>
        </p:txBody>
      </p:sp>
      <p:sp>
        <p:nvSpPr>
          <p:cNvPr id="3" name="Espace réservé du pied de page 2"/>
          <p:cNvSpPr txBox="1">
            <a:spLocks noGrp="1"/>
          </p:cNvSpPr>
          <p:nvPr>
            <p:ph type="ftr" sz="quarter" idx="9"/>
          </p:nvPr>
        </p:nvSpPr>
        <p:spPr/>
        <p:txBody>
          <a:bodyPr/>
          <a:lstStyle>
            <a:lvl1pPr>
              <a:defRPr/>
            </a:lvl1pPr>
          </a:lstStyle>
          <a:p>
            <a:endParaRPr lang="fr-FR" smtClean="0"/>
          </a:p>
        </p:txBody>
      </p:sp>
      <p:sp>
        <p:nvSpPr>
          <p:cNvPr id="4" name="Espace réservé du numéro de diapositive 3"/>
          <p:cNvSpPr txBox="1">
            <a:spLocks noGrp="1"/>
          </p:cNvSpPr>
          <p:nvPr>
            <p:ph type="sldNum" sz="quarter" idx="8"/>
          </p:nvPr>
        </p:nvSpPr>
        <p:spPr/>
        <p:txBody>
          <a:bodyPr/>
          <a:lstStyle>
            <a:lvl1pPr>
              <a:defRPr/>
            </a:lvl1pPr>
          </a:lstStyle>
          <a:p>
            <a:fld id="{1857F369-9873-4CAC-AD2F-A084414504D1}" type="slidenum">
              <a:rPr lang="fr-FR" smtClean="0"/>
              <a:pPr/>
              <a:t>‹N°›</a:t>
            </a:fld>
            <a:endParaRPr lang="fr-FR" smtClean="0"/>
          </a:p>
        </p:txBody>
      </p:sp>
    </p:spTree>
    <p:extLst>
      <p:ext uri="{BB962C8B-B14F-4D97-AF65-F5344CB8AC3E}">
        <p14:creationId xmlns:p14="http://schemas.microsoft.com/office/powerpoint/2010/main" val="339819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046288" y="5040313"/>
            <a:ext cx="6264275" cy="595312"/>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2046288" y="642938"/>
            <a:ext cx="6264275" cy="4321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2046288" y="5635625"/>
            <a:ext cx="626427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9BDB2C7-5DA2-4F32-A25E-69D4D751BA53}" type="datetimeFigureOut">
              <a:rPr lang="fr-FR"/>
              <a:pPr>
                <a:defRPr/>
              </a:pPr>
              <a:t>01/02/2019</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E2B8A43D-840B-47BD-941A-10E8178C66E9}" type="slidenum">
              <a:rPr lang="fr-FR"/>
              <a:pPr>
                <a:defRPr/>
              </a:pPr>
              <a:t>‹N°›</a:t>
            </a:fld>
            <a:endParaRPr lang="fr-FR" dirty="0"/>
          </a:p>
        </p:txBody>
      </p:sp>
    </p:spTree>
    <p:extLst>
      <p:ext uri="{BB962C8B-B14F-4D97-AF65-F5344CB8AC3E}">
        <p14:creationId xmlns:p14="http://schemas.microsoft.com/office/powerpoint/2010/main" val="14936383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718536" y="479357"/>
            <a:ext cx="3367428" cy="1681524"/>
          </a:xfrm>
        </p:spPr>
        <p:txBody>
          <a:bodyPr anchor="b"/>
          <a:lstStyle>
            <a:lvl1pPr>
              <a:defRPr sz="3048"/>
            </a:lvl1pPr>
          </a:lstStyle>
          <a:p>
            <a:pPr lvl="0"/>
            <a:r>
              <a:rPr lang="fr-FR"/>
              <a:t>Modifiez le style du titre</a:t>
            </a:r>
          </a:p>
        </p:txBody>
      </p:sp>
      <p:sp>
        <p:nvSpPr>
          <p:cNvPr id="3" name="Espace réservé du contenu 2"/>
          <p:cNvSpPr txBox="1">
            <a:spLocks noGrp="1"/>
          </p:cNvSpPr>
          <p:nvPr>
            <p:ph idx="1"/>
          </p:nvPr>
        </p:nvSpPr>
        <p:spPr>
          <a:xfrm>
            <a:off x="4439475" y="1037338"/>
            <a:ext cx="5284618" cy="5117145"/>
          </a:xfrm>
        </p:spPr>
        <p:txBody>
          <a:bodyPr/>
          <a:lstStyle>
            <a:lvl1pPr>
              <a:defRPr/>
            </a:lvl1pPr>
            <a:lvl2pPr>
              <a:defRPr sz="2667"/>
            </a:lvl2pPr>
            <a:lvl3pPr>
              <a:defRPr sz="2286"/>
            </a:lvl3pPr>
            <a:lvl4pPr>
              <a:defRPr sz="1905"/>
            </a:lvl4pPr>
            <a:lvl5pPr>
              <a:defRPr sz="1905"/>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txBox="1">
            <a:spLocks noGrp="1"/>
          </p:cNvSpPr>
          <p:nvPr>
            <p:ph type="body" idx="2"/>
          </p:nvPr>
        </p:nvSpPr>
        <p:spPr>
          <a:xfrm>
            <a:off x="718536" y="2160872"/>
            <a:ext cx="3367428" cy="4001172"/>
          </a:xfrm>
        </p:spPr>
        <p:txBody>
          <a:bodyPr/>
          <a:lstStyle>
            <a:lvl1pPr>
              <a:defRPr sz="1524"/>
            </a:lvl1pPr>
          </a:lstStyle>
          <a:p>
            <a:pPr lvl="0"/>
            <a:r>
              <a:rPr lang="fr-FR"/>
              <a:t>Modifier les styles du texte du masque</a:t>
            </a:r>
          </a:p>
        </p:txBody>
      </p:sp>
      <p:sp>
        <p:nvSpPr>
          <p:cNvPr id="5" name="Espace réservé de la date 4"/>
          <p:cNvSpPr txBox="1">
            <a:spLocks noGrp="1"/>
          </p:cNvSpPr>
          <p:nvPr>
            <p:ph type="dt" sz="half" idx="7"/>
          </p:nvPr>
        </p:nvSpPr>
        <p:spPr/>
        <p:txBody>
          <a:bodyPr/>
          <a:lstStyle>
            <a:lvl1pPr>
              <a:defRPr/>
            </a:lvl1pPr>
          </a:lstStyle>
          <a:p>
            <a:endParaRPr lang="fr-FR" smtClean="0"/>
          </a:p>
        </p:txBody>
      </p:sp>
      <p:sp>
        <p:nvSpPr>
          <p:cNvPr id="6" name="Espace réservé du pied de page 5"/>
          <p:cNvSpPr txBox="1">
            <a:spLocks noGrp="1"/>
          </p:cNvSpPr>
          <p:nvPr>
            <p:ph type="ftr" sz="quarter" idx="9"/>
          </p:nvPr>
        </p:nvSpPr>
        <p:spPr/>
        <p:txBody>
          <a:bodyPr/>
          <a:lstStyle>
            <a:lvl1pPr>
              <a:defRPr/>
            </a:lvl1pPr>
          </a:lstStyle>
          <a:p>
            <a:endParaRPr lang="fr-FR" smtClean="0"/>
          </a:p>
        </p:txBody>
      </p:sp>
      <p:sp>
        <p:nvSpPr>
          <p:cNvPr id="7" name="Espace réservé du numéro de diapositive 6"/>
          <p:cNvSpPr txBox="1">
            <a:spLocks noGrp="1"/>
          </p:cNvSpPr>
          <p:nvPr>
            <p:ph type="sldNum" sz="quarter" idx="8"/>
          </p:nvPr>
        </p:nvSpPr>
        <p:spPr/>
        <p:txBody>
          <a:bodyPr/>
          <a:lstStyle>
            <a:lvl1pPr>
              <a:defRPr/>
            </a:lvl1pPr>
          </a:lstStyle>
          <a:p>
            <a:fld id="{2B630423-F9D8-46D2-B174-90A38E067405}" type="slidenum">
              <a:rPr lang="fr-FR" smtClean="0"/>
              <a:pPr/>
              <a:t>‹N°›</a:t>
            </a:fld>
            <a:endParaRPr lang="fr-FR" smtClean="0"/>
          </a:p>
        </p:txBody>
      </p:sp>
    </p:spTree>
    <p:extLst>
      <p:ext uri="{BB962C8B-B14F-4D97-AF65-F5344CB8AC3E}">
        <p14:creationId xmlns:p14="http://schemas.microsoft.com/office/powerpoint/2010/main" val="3593868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txBox="1">
            <a:spLocks noGrp="1"/>
          </p:cNvSpPr>
          <p:nvPr>
            <p:ph type="title"/>
          </p:nvPr>
        </p:nvSpPr>
        <p:spPr>
          <a:xfrm>
            <a:off x="718536" y="479357"/>
            <a:ext cx="3367428" cy="1681524"/>
          </a:xfrm>
        </p:spPr>
        <p:txBody>
          <a:bodyPr anchor="b"/>
          <a:lstStyle>
            <a:lvl1pPr>
              <a:defRPr sz="3048"/>
            </a:lvl1pPr>
          </a:lstStyle>
          <a:p>
            <a:pPr lvl="0"/>
            <a:r>
              <a:rPr lang="fr-FR"/>
              <a:t>Modifiez le style du titre</a:t>
            </a:r>
          </a:p>
        </p:txBody>
      </p:sp>
      <p:sp>
        <p:nvSpPr>
          <p:cNvPr id="3" name="Espace réservé pour une image  2"/>
          <p:cNvSpPr txBox="1">
            <a:spLocks noGrp="1"/>
          </p:cNvSpPr>
          <p:nvPr>
            <p:ph type="pic" idx="1"/>
          </p:nvPr>
        </p:nvSpPr>
        <p:spPr>
          <a:xfrm>
            <a:off x="4439475" y="1037338"/>
            <a:ext cx="5284618" cy="5117145"/>
          </a:xfrm>
        </p:spPr>
        <p:txBody>
          <a:bodyPr/>
          <a:lstStyle>
            <a:lvl1pPr>
              <a:defRPr/>
            </a:lvl1pPr>
          </a:lstStyle>
          <a:p>
            <a:pPr lvl="0"/>
            <a:endParaRPr lang="fr-FR"/>
          </a:p>
        </p:txBody>
      </p:sp>
      <p:sp>
        <p:nvSpPr>
          <p:cNvPr id="4" name="Espace réservé du texte 3"/>
          <p:cNvSpPr txBox="1">
            <a:spLocks noGrp="1"/>
          </p:cNvSpPr>
          <p:nvPr>
            <p:ph type="body" idx="2"/>
          </p:nvPr>
        </p:nvSpPr>
        <p:spPr>
          <a:xfrm>
            <a:off x="718536" y="2160872"/>
            <a:ext cx="3367428" cy="4001172"/>
          </a:xfrm>
        </p:spPr>
        <p:txBody>
          <a:bodyPr/>
          <a:lstStyle>
            <a:lvl1pPr>
              <a:defRPr sz="1524"/>
            </a:lvl1pPr>
          </a:lstStyle>
          <a:p>
            <a:pPr lvl="0"/>
            <a:r>
              <a:rPr lang="fr-FR"/>
              <a:t>Modifier les styles du texte du masque</a:t>
            </a:r>
          </a:p>
        </p:txBody>
      </p:sp>
      <p:sp>
        <p:nvSpPr>
          <p:cNvPr id="5" name="Espace réservé de la date 4"/>
          <p:cNvSpPr txBox="1">
            <a:spLocks noGrp="1"/>
          </p:cNvSpPr>
          <p:nvPr>
            <p:ph type="dt" sz="half" idx="7"/>
          </p:nvPr>
        </p:nvSpPr>
        <p:spPr/>
        <p:txBody>
          <a:bodyPr/>
          <a:lstStyle>
            <a:lvl1pPr>
              <a:defRPr/>
            </a:lvl1pPr>
          </a:lstStyle>
          <a:p>
            <a:endParaRPr lang="fr-FR" smtClean="0"/>
          </a:p>
        </p:txBody>
      </p:sp>
      <p:sp>
        <p:nvSpPr>
          <p:cNvPr id="6" name="Espace réservé du pied de page 5"/>
          <p:cNvSpPr txBox="1">
            <a:spLocks noGrp="1"/>
          </p:cNvSpPr>
          <p:nvPr>
            <p:ph type="ftr" sz="quarter" idx="9"/>
          </p:nvPr>
        </p:nvSpPr>
        <p:spPr/>
        <p:txBody>
          <a:bodyPr/>
          <a:lstStyle>
            <a:lvl1pPr>
              <a:defRPr/>
            </a:lvl1pPr>
          </a:lstStyle>
          <a:p>
            <a:endParaRPr lang="fr-FR" smtClean="0"/>
          </a:p>
        </p:txBody>
      </p:sp>
      <p:sp>
        <p:nvSpPr>
          <p:cNvPr id="7" name="Espace réservé du numéro de diapositive 6"/>
          <p:cNvSpPr txBox="1">
            <a:spLocks noGrp="1"/>
          </p:cNvSpPr>
          <p:nvPr>
            <p:ph type="sldNum" sz="quarter" idx="8"/>
          </p:nvPr>
        </p:nvSpPr>
        <p:spPr/>
        <p:txBody>
          <a:bodyPr/>
          <a:lstStyle>
            <a:lvl1pPr>
              <a:defRPr/>
            </a:lvl1pPr>
          </a:lstStyle>
          <a:p>
            <a:fld id="{B6B069B5-9786-4CA4-8902-D0BCEE19EE68}" type="slidenum">
              <a:rPr lang="fr-FR" smtClean="0"/>
              <a:pPr/>
              <a:t>‹N°›</a:t>
            </a:fld>
            <a:endParaRPr lang="fr-FR" smtClean="0"/>
          </a:p>
        </p:txBody>
      </p:sp>
    </p:spTree>
    <p:extLst>
      <p:ext uri="{BB962C8B-B14F-4D97-AF65-F5344CB8AC3E}">
        <p14:creationId xmlns:p14="http://schemas.microsoft.com/office/powerpoint/2010/main" val="2310956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endParaRPr lang="fr-FR" smtClean="0"/>
          </a:p>
        </p:txBody>
      </p:sp>
      <p:sp>
        <p:nvSpPr>
          <p:cNvPr id="5" name="Espace réservé du pied de page 4"/>
          <p:cNvSpPr txBox="1">
            <a:spLocks noGrp="1"/>
          </p:cNvSpPr>
          <p:nvPr>
            <p:ph type="ftr" sz="quarter" idx="9"/>
          </p:nvPr>
        </p:nvSpPr>
        <p:spPr/>
        <p:txBody>
          <a:bodyPr/>
          <a:lstStyle>
            <a:lvl1pPr>
              <a:defRPr/>
            </a:lvl1pPr>
          </a:lstStyle>
          <a:p>
            <a:endParaRPr lang="fr-FR" smtClean="0"/>
          </a:p>
        </p:txBody>
      </p:sp>
      <p:sp>
        <p:nvSpPr>
          <p:cNvPr id="6" name="Espace réservé du numéro de diapositive 5"/>
          <p:cNvSpPr txBox="1">
            <a:spLocks noGrp="1"/>
          </p:cNvSpPr>
          <p:nvPr>
            <p:ph type="sldNum" sz="quarter" idx="8"/>
          </p:nvPr>
        </p:nvSpPr>
        <p:spPr/>
        <p:txBody>
          <a:bodyPr/>
          <a:lstStyle>
            <a:lvl1pPr>
              <a:defRPr/>
            </a:lvl1pPr>
          </a:lstStyle>
          <a:p>
            <a:fld id="{D1B1CAB0-DC4D-4C14-B17B-25CBBD4C2F6F}" type="slidenum">
              <a:rPr lang="fr-FR" smtClean="0"/>
              <a:pPr/>
              <a:t>‹N°›</a:t>
            </a:fld>
            <a:endParaRPr lang="fr-FR" smtClean="0"/>
          </a:p>
        </p:txBody>
      </p:sp>
    </p:spTree>
    <p:extLst>
      <p:ext uri="{BB962C8B-B14F-4D97-AF65-F5344CB8AC3E}">
        <p14:creationId xmlns:p14="http://schemas.microsoft.com/office/powerpoint/2010/main" val="1855407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txBox="1">
            <a:spLocks noGrp="1"/>
          </p:cNvSpPr>
          <p:nvPr>
            <p:ph type="title" orient="vert"/>
          </p:nvPr>
        </p:nvSpPr>
        <p:spPr>
          <a:xfrm>
            <a:off x="7570132" y="287309"/>
            <a:ext cx="2347992" cy="5573821"/>
          </a:xfrm>
        </p:spPr>
        <p:txBody>
          <a:bodyPr vert="eaVert"/>
          <a:lstStyle>
            <a:lvl1pPr>
              <a:defRPr/>
            </a:lvl1pPr>
          </a:lstStyle>
          <a:p>
            <a:pPr lvl="0"/>
            <a:r>
              <a:rPr lang="fr-FR"/>
              <a:t>Modifiez le style du titre</a:t>
            </a:r>
          </a:p>
        </p:txBody>
      </p:sp>
      <p:sp>
        <p:nvSpPr>
          <p:cNvPr id="3" name="Espace réservé du texte vertical 2"/>
          <p:cNvSpPr txBox="1">
            <a:spLocks noGrp="1"/>
          </p:cNvSpPr>
          <p:nvPr>
            <p:ph type="body" orient="vert" idx="1"/>
          </p:nvPr>
        </p:nvSpPr>
        <p:spPr>
          <a:xfrm>
            <a:off x="521230" y="287309"/>
            <a:ext cx="6891049" cy="5573821"/>
          </a:xfrm>
        </p:spPr>
        <p:txBody>
          <a:bodyPr vert="eaVert"/>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endParaRPr lang="fr-FR" smtClean="0"/>
          </a:p>
        </p:txBody>
      </p:sp>
      <p:sp>
        <p:nvSpPr>
          <p:cNvPr id="5" name="Espace réservé du pied de page 4"/>
          <p:cNvSpPr txBox="1">
            <a:spLocks noGrp="1"/>
          </p:cNvSpPr>
          <p:nvPr>
            <p:ph type="ftr" sz="quarter" idx="9"/>
          </p:nvPr>
        </p:nvSpPr>
        <p:spPr/>
        <p:txBody>
          <a:bodyPr/>
          <a:lstStyle>
            <a:lvl1pPr>
              <a:defRPr/>
            </a:lvl1pPr>
          </a:lstStyle>
          <a:p>
            <a:endParaRPr lang="fr-FR" smtClean="0"/>
          </a:p>
        </p:txBody>
      </p:sp>
      <p:sp>
        <p:nvSpPr>
          <p:cNvPr id="6" name="Espace réservé du numéro de diapositive 5"/>
          <p:cNvSpPr txBox="1">
            <a:spLocks noGrp="1"/>
          </p:cNvSpPr>
          <p:nvPr>
            <p:ph type="sldNum" sz="quarter" idx="8"/>
          </p:nvPr>
        </p:nvSpPr>
        <p:spPr/>
        <p:txBody>
          <a:bodyPr/>
          <a:lstStyle>
            <a:lvl1pPr>
              <a:defRPr/>
            </a:lvl1pPr>
          </a:lstStyle>
          <a:p>
            <a:fld id="{56C2AA5D-F5BE-4C40-99FC-965AF379B770}" type="slidenum">
              <a:rPr lang="fr-FR" smtClean="0"/>
              <a:pPr/>
              <a:t>‹N°›</a:t>
            </a:fld>
            <a:endParaRPr lang="fr-FR" smtClean="0"/>
          </a:p>
        </p:txBody>
      </p:sp>
    </p:spTree>
    <p:extLst>
      <p:ext uri="{BB962C8B-B14F-4D97-AF65-F5344CB8AC3E}">
        <p14:creationId xmlns:p14="http://schemas.microsoft.com/office/powerpoint/2010/main" val="498378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txBox="1">
            <a:spLocks noGrp="1"/>
          </p:cNvSpPr>
          <p:nvPr>
            <p:ph type="ctrTitle"/>
          </p:nvPr>
        </p:nvSpPr>
        <p:spPr>
          <a:xfrm>
            <a:off x="1305532" y="1179324"/>
            <a:ext cx="7829917" cy="2505805"/>
          </a:xfrm>
        </p:spPr>
        <p:txBody>
          <a:bodyPr anchor="b" anchorCtr="1"/>
          <a:lstStyle>
            <a:lvl1pPr algn="ctr">
              <a:defRPr sz="6214"/>
            </a:lvl1pPr>
          </a:lstStyle>
          <a:p>
            <a:pPr lvl="0"/>
            <a:r>
              <a:rPr lang="fr-FR"/>
              <a:t>Modifiez le style du titre</a:t>
            </a:r>
          </a:p>
        </p:txBody>
      </p:sp>
      <p:sp>
        <p:nvSpPr>
          <p:cNvPr id="3" name="Sous-titre 2"/>
          <p:cNvSpPr txBox="1">
            <a:spLocks noGrp="1"/>
          </p:cNvSpPr>
          <p:nvPr>
            <p:ph type="subTitle" idx="1"/>
          </p:nvPr>
        </p:nvSpPr>
        <p:spPr>
          <a:xfrm>
            <a:off x="1305532" y="3781878"/>
            <a:ext cx="7829917" cy="1739741"/>
          </a:xfrm>
        </p:spPr>
        <p:txBody>
          <a:bodyPr anchorCtr="1"/>
          <a:lstStyle>
            <a:lvl1pPr algn="ctr">
              <a:defRPr sz="2486"/>
            </a:lvl1pPr>
          </a:lstStyle>
          <a:p>
            <a:pPr lvl="0"/>
            <a:r>
              <a:rPr lang="fr-FR"/>
              <a:t>Modifier le style des sous-titres du masque</a:t>
            </a:r>
          </a:p>
        </p:txBody>
      </p:sp>
      <p:sp>
        <p:nvSpPr>
          <p:cNvPr id="4" name="Espace réservé de la date 3"/>
          <p:cNvSpPr txBox="1">
            <a:spLocks noGrp="1"/>
          </p:cNvSpPr>
          <p:nvPr>
            <p:ph type="dt" sz="half" idx="7"/>
          </p:nvPr>
        </p:nvSpPr>
        <p:spPr/>
        <p:txBody>
          <a:bodyPr/>
          <a:lstStyle>
            <a:lvl1pPr>
              <a:defRPr/>
            </a:lvl1pPr>
          </a:lstStyle>
          <a:p>
            <a:endParaRPr lang="fr-FR" smtClean="0"/>
          </a:p>
        </p:txBody>
      </p:sp>
      <p:sp>
        <p:nvSpPr>
          <p:cNvPr id="5" name="Espace réservé du pied de page 4"/>
          <p:cNvSpPr txBox="1">
            <a:spLocks noGrp="1"/>
          </p:cNvSpPr>
          <p:nvPr>
            <p:ph type="ftr" sz="quarter" idx="9"/>
          </p:nvPr>
        </p:nvSpPr>
        <p:spPr/>
        <p:txBody>
          <a:bodyPr/>
          <a:lstStyle>
            <a:lvl1pPr>
              <a:defRPr/>
            </a:lvl1pPr>
          </a:lstStyle>
          <a:p>
            <a:endParaRPr lang="fr-FR" smtClean="0"/>
          </a:p>
        </p:txBody>
      </p:sp>
      <p:sp>
        <p:nvSpPr>
          <p:cNvPr id="6" name="Espace réservé du numéro de diapositive 5"/>
          <p:cNvSpPr txBox="1">
            <a:spLocks noGrp="1"/>
          </p:cNvSpPr>
          <p:nvPr>
            <p:ph type="sldNum" sz="quarter" idx="8"/>
          </p:nvPr>
        </p:nvSpPr>
        <p:spPr/>
        <p:txBody>
          <a:bodyPr/>
          <a:lstStyle>
            <a:lvl1pPr>
              <a:defRPr/>
            </a:lvl1pPr>
          </a:lstStyle>
          <a:p>
            <a:fld id="{DA67CF7F-074C-4C56-8C6E-8F31A8E2C062}" type="slidenum">
              <a:rPr lang="fr-FR" smtClean="0"/>
              <a:pPr/>
              <a:t>‹N°›</a:t>
            </a:fld>
            <a:endParaRPr lang="fr-FR" smtClean="0"/>
          </a:p>
        </p:txBody>
      </p:sp>
    </p:spTree>
    <p:extLst>
      <p:ext uri="{BB962C8B-B14F-4D97-AF65-F5344CB8AC3E}">
        <p14:creationId xmlns:p14="http://schemas.microsoft.com/office/powerpoint/2010/main" val="1473854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7"/>
          </p:nvPr>
        </p:nvSpPr>
        <p:spPr/>
        <p:txBody>
          <a:bodyPr/>
          <a:lstStyle>
            <a:lvl1pPr>
              <a:defRPr/>
            </a:lvl1pPr>
          </a:lstStyle>
          <a:p>
            <a:endParaRPr lang="fr-FR" smtClean="0"/>
          </a:p>
        </p:txBody>
      </p:sp>
      <p:sp>
        <p:nvSpPr>
          <p:cNvPr id="5" name="Espace réservé du pied de page 4"/>
          <p:cNvSpPr txBox="1">
            <a:spLocks noGrp="1"/>
          </p:cNvSpPr>
          <p:nvPr>
            <p:ph type="ftr" sz="quarter" idx="9"/>
          </p:nvPr>
        </p:nvSpPr>
        <p:spPr/>
        <p:txBody>
          <a:bodyPr/>
          <a:lstStyle>
            <a:lvl1pPr>
              <a:defRPr/>
            </a:lvl1pPr>
          </a:lstStyle>
          <a:p>
            <a:endParaRPr lang="fr-FR" smtClean="0"/>
          </a:p>
        </p:txBody>
      </p:sp>
      <p:sp>
        <p:nvSpPr>
          <p:cNvPr id="6" name="Espace réservé du numéro de diapositive 5"/>
          <p:cNvSpPr txBox="1">
            <a:spLocks noGrp="1"/>
          </p:cNvSpPr>
          <p:nvPr>
            <p:ph type="sldNum" sz="quarter" idx="8"/>
          </p:nvPr>
        </p:nvSpPr>
        <p:spPr/>
        <p:txBody>
          <a:bodyPr/>
          <a:lstStyle>
            <a:lvl1pPr>
              <a:defRPr/>
            </a:lvl1pPr>
          </a:lstStyle>
          <a:p>
            <a:fld id="{1498517D-8894-4301-950F-D03CEE536EA9}" type="slidenum">
              <a:rPr lang="fr-FR" smtClean="0"/>
              <a:pPr/>
              <a:t>‹N°›</a:t>
            </a:fld>
            <a:endParaRPr lang="fr-FR" smtClean="0"/>
          </a:p>
        </p:txBody>
      </p:sp>
    </p:spTree>
    <p:extLst>
      <p:ext uri="{BB962C8B-B14F-4D97-AF65-F5344CB8AC3E}">
        <p14:creationId xmlns:p14="http://schemas.microsoft.com/office/powerpoint/2010/main" val="2988362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txBox="1">
            <a:spLocks noGrp="1"/>
          </p:cNvSpPr>
          <p:nvPr>
            <p:ph type="title"/>
          </p:nvPr>
        </p:nvSpPr>
        <p:spPr>
          <a:xfrm>
            <a:off x="711964" y="1796199"/>
            <a:ext cx="9005556" cy="2993648"/>
          </a:xfrm>
        </p:spPr>
        <p:txBody>
          <a:bodyPr anchor="b"/>
          <a:lstStyle>
            <a:lvl1pPr>
              <a:defRPr sz="6214"/>
            </a:lvl1pPr>
          </a:lstStyle>
          <a:p>
            <a:pPr lvl="0"/>
            <a:r>
              <a:rPr lang="fr-FR"/>
              <a:t>Modifiez le style du titre</a:t>
            </a:r>
          </a:p>
        </p:txBody>
      </p:sp>
      <p:sp>
        <p:nvSpPr>
          <p:cNvPr id="3" name="Espace réservé du texte 2"/>
          <p:cNvSpPr txBox="1">
            <a:spLocks noGrp="1"/>
          </p:cNvSpPr>
          <p:nvPr>
            <p:ph type="body" idx="1"/>
          </p:nvPr>
        </p:nvSpPr>
        <p:spPr>
          <a:xfrm>
            <a:off x="711964" y="4818077"/>
            <a:ext cx="9005556" cy="1576458"/>
          </a:xfrm>
        </p:spPr>
        <p:txBody>
          <a:bodyPr/>
          <a:lstStyle>
            <a:lvl1pPr>
              <a:defRPr sz="2486">
                <a:solidFill>
                  <a:srgbClr val="898989"/>
                </a:solidFill>
              </a:defRPr>
            </a:lvl1pPr>
          </a:lstStyle>
          <a:p>
            <a:pPr lvl="0"/>
            <a:r>
              <a:rPr lang="fr-FR"/>
              <a:t>Modifier les styles du texte du masque</a:t>
            </a:r>
          </a:p>
        </p:txBody>
      </p:sp>
      <p:sp>
        <p:nvSpPr>
          <p:cNvPr id="4" name="Espace réservé de la date 3"/>
          <p:cNvSpPr txBox="1">
            <a:spLocks noGrp="1"/>
          </p:cNvSpPr>
          <p:nvPr>
            <p:ph type="dt" sz="half" idx="7"/>
          </p:nvPr>
        </p:nvSpPr>
        <p:spPr/>
        <p:txBody>
          <a:bodyPr/>
          <a:lstStyle>
            <a:lvl1pPr>
              <a:defRPr/>
            </a:lvl1pPr>
          </a:lstStyle>
          <a:p>
            <a:endParaRPr lang="fr-FR" smtClean="0"/>
          </a:p>
        </p:txBody>
      </p:sp>
      <p:sp>
        <p:nvSpPr>
          <p:cNvPr id="5" name="Espace réservé du pied de page 4"/>
          <p:cNvSpPr txBox="1">
            <a:spLocks noGrp="1"/>
          </p:cNvSpPr>
          <p:nvPr>
            <p:ph type="ftr" sz="quarter" idx="9"/>
          </p:nvPr>
        </p:nvSpPr>
        <p:spPr/>
        <p:txBody>
          <a:bodyPr/>
          <a:lstStyle>
            <a:lvl1pPr>
              <a:defRPr/>
            </a:lvl1pPr>
          </a:lstStyle>
          <a:p>
            <a:endParaRPr lang="fr-FR" smtClean="0"/>
          </a:p>
        </p:txBody>
      </p:sp>
      <p:sp>
        <p:nvSpPr>
          <p:cNvPr id="6" name="Espace réservé du numéro de diapositive 5"/>
          <p:cNvSpPr txBox="1">
            <a:spLocks noGrp="1"/>
          </p:cNvSpPr>
          <p:nvPr>
            <p:ph type="sldNum" sz="quarter" idx="8"/>
          </p:nvPr>
        </p:nvSpPr>
        <p:spPr/>
        <p:txBody>
          <a:bodyPr/>
          <a:lstStyle>
            <a:lvl1pPr>
              <a:defRPr/>
            </a:lvl1pPr>
          </a:lstStyle>
          <a:p>
            <a:fld id="{EF7B30E8-12A6-4ED3-93F4-D5E8AECF5C28}" type="slidenum">
              <a:rPr lang="fr-FR" smtClean="0"/>
              <a:pPr/>
              <a:t>‹N°›</a:t>
            </a:fld>
            <a:endParaRPr lang="fr-FR" smtClean="0"/>
          </a:p>
        </p:txBody>
      </p:sp>
    </p:spTree>
    <p:extLst>
      <p:ext uri="{BB962C8B-B14F-4D97-AF65-F5344CB8AC3E}">
        <p14:creationId xmlns:p14="http://schemas.microsoft.com/office/powerpoint/2010/main" val="3543980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p:cNvSpPr txBox="1">
            <a:spLocks noGrp="1"/>
          </p:cNvSpPr>
          <p:nvPr>
            <p:ph idx="1"/>
          </p:nvPr>
        </p:nvSpPr>
        <p:spPr>
          <a:xfrm>
            <a:off x="521230" y="1737734"/>
            <a:ext cx="4618702" cy="4174994"/>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txBox="1">
            <a:spLocks noGrp="1"/>
          </p:cNvSpPr>
          <p:nvPr>
            <p:ph idx="2"/>
          </p:nvPr>
        </p:nvSpPr>
        <p:spPr>
          <a:xfrm>
            <a:off x="5297774" y="1737734"/>
            <a:ext cx="4620340" cy="4174994"/>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txBox="1">
            <a:spLocks noGrp="1"/>
          </p:cNvSpPr>
          <p:nvPr>
            <p:ph type="dt" sz="half" idx="7"/>
          </p:nvPr>
        </p:nvSpPr>
        <p:spPr/>
        <p:txBody>
          <a:bodyPr/>
          <a:lstStyle>
            <a:lvl1pPr>
              <a:defRPr/>
            </a:lvl1pPr>
          </a:lstStyle>
          <a:p>
            <a:endParaRPr lang="fr-FR" smtClean="0"/>
          </a:p>
        </p:txBody>
      </p:sp>
      <p:sp>
        <p:nvSpPr>
          <p:cNvPr id="6" name="Espace réservé du pied de page 5"/>
          <p:cNvSpPr txBox="1">
            <a:spLocks noGrp="1"/>
          </p:cNvSpPr>
          <p:nvPr>
            <p:ph type="ftr" sz="quarter" idx="9"/>
          </p:nvPr>
        </p:nvSpPr>
        <p:spPr/>
        <p:txBody>
          <a:bodyPr/>
          <a:lstStyle>
            <a:lvl1pPr>
              <a:defRPr/>
            </a:lvl1pPr>
          </a:lstStyle>
          <a:p>
            <a:endParaRPr lang="fr-FR" smtClean="0"/>
          </a:p>
        </p:txBody>
      </p:sp>
      <p:sp>
        <p:nvSpPr>
          <p:cNvPr id="7" name="Espace réservé du numéro de diapositive 6"/>
          <p:cNvSpPr txBox="1">
            <a:spLocks noGrp="1"/>
          </p:cNvSpPr>
          <p:nvPr>
            <p:ph type="sldNum" sz="quarter" idx="8"/>
          </p:nvPr>
        </p:nvSpPr>
        <p:spPr/>
        <p:txBody>
          <a:bodyPr/>
          <a:lstStyle>
            <a:lvl1pPr>
              <a:defRPr/>
            </a:lvl1pPr>
          </a:lstStyle>
          <a:p>
            <a:fld id="{6EFEDB1C-682D-47E0-B67E-E1A538BF46E0}" type="slidenum">
              <a:rPr lang="fr-FR" smtClean="0"/>
              <a:pPr/>
              <a:t>‹N°›</a:t>
            </a:fld>
            <a:endParaRPr lang="fr-FR" smtClean="0"/>
          </a:p>
        </p:txBody>
      </p:sp>
    </p:spTree>
    <p:extLst>
      <p:ext uri="{BB962C8B-B14F-4D97-AF65-F5344CB8AC3E}">
        <p14:creationId xmlns:p14="http://schemas.microsoft.com/office/powerpoint/2010/main" val="3700625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txBox="1">
            <a:spLocks noGrp="1"/>
          </p:cNvSpPr>
          <p:nvPr>
            <p:ph type="title"/>
          </p:nvPr>
        </p:nvSpPr>
        <p:spPr>
          <a:xfrm>
            <a:off x="718536" y="383025"/>
            <a:ext cx="9005556" cy="1393003"/>
          </a:xfrm>
        </p:spPr>
        <p:txBody>
          <a:bodyPr/>
          <a:lstStyle>
            <a:lvl1pPr>
              <a:defRPr/>
            </a:lvl1pPr>
          </a:lstStyle>
          <a:p>
            <a:pPr lvl="0"/>
            <a:r>
              <a:rPr lang="fr-FR"/>
              <a:t>Modifiez le style du titre</a:t>
            </a:r>
          </a:p>
        </p:txBody>
      </p:sp>
      <p:sp>
        <p:nvSpPr>
          <p:cNvPr id="3" name="Espace réservé du texte 2"/>
          <p:cNvSpPr txBox="1">
            <a:spLocks noGrp="1"/>
          </p:cNvSpPr>
          <p:nvPr>
            <p:ph type="body" idx="1"/>
          </p:nvPr>
        </p:nvSpPr>
        <p:spPr>
          <a:xfrm>
            <a:off x="718536" y="1765950"/>
            <a:ext cx="4418098" cy="864831"/>
          </a:xfrm>
        </p:spPr>
        <p:txBody>
          <a:bodyPr anchor="b"/>
          <a:lstStyle>
            <a:lvl1pPr>
              <a:defRPr sz="2486" b="1"/>
            </a:lvl1pPr>
          </a:lstStyle>
          <a:p>
            <a:pPr lvl="0"/>
            <a:r>
              <a:rPr lang="fr-FR"/>
              <a:t>Modifier les styles du texte du masque</a:t>
            </a:r>
          </a:p>
        </p:txBody>
      </p:sp>
      <p:sp>
        <p:nvSpPr>
          <p:cNvPr id="4" name="Espace réservé du contenu 3"/>
          <p:cNvSpPr txBox="1">
            <a:spLocks noGrp="1"/>
          </p:cNvSpPr>
          <p:nvPr>
            <p:ph idx="2"/>
          </p:nvPr>
        </p:nvSpPr>
        <p:spPr>
          <a:xfrm>
            <a:off x="718536" y="2630794"/>
            <a:ext cx="4418098" cy="3868572"/>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txBox="1">
            <a:spLocks noGrp="1"/>
          </p:cNvSpPr>
          <p:nvPr>
            <p:ph type="body" idx="3"/>
          </p:nvPr>
        </p:nvSpPr>
        <p:spPr>
          <a:xfrm>
            <a:off x="5286267" y="1765950"/>
            <a:ext cx="4437826" cy="864831"/>
          </a:xfrm>
        </p:spPr>
        <p:txBody>
          <a:bodyPr anchor="b"/>
          <a:lstStyle>
            <a:lvl1pPr>
              <a:defRPr sz="2486" b="1"/>
            </a:lvl1pPr>
          </a:lstStyle>
          <a:p>
            <a:pPr lvl="0"/>
            <a:r>
              <a:rPr lang="fr-FR"/>
              <a:t>Modifier les styles du texte du masque</a:t>
            </a:r>
          </a:p>
        </p:txBody>
      </p:sp>
      <p:sp>
        <p:nvSpPr>
          <p:cNvPr id="6" name="Espace réservé du contenu 5"/>
          <p:cNvSpPr txBox="1">
            <a:spLocks noGrp="1"/>
          </p:cNvSpPr>
          <p:nvPr>
            <p:ph idx="4"/>
          </p:nvPr>
        </p:nvSpPr>
        <p:spPr>
          <a:xfrm>
            <a:off x="5286267" y="2630794"/>
            <a:ext cx="4437826" cy="3868572"/>
          </a:xfrm>
        </p:spPr>
        <p:txBody>
          <a:bodyPr/>
          <a:lstStyle>
            <a:lvl1pPr>
              <a:defRPr/>
            </a:lvl1pPr>
            <a:lvl2pPr>
              <a:defRPr/>
            </a:lvl2pPr>
            <a:lvl3pPr>
              <a:defRPr/>
            </a:lvl3pPr>
            <a:lvl4pPr>
              <a:defRPr/>
            </a:lvl4pPr>
            <a:lvl5pPr>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txBox="1">
            <a:spLocks noGrp="1"/>
          </p:cNvSpPr>
          <p:nvPr>
            <p:ph type="dt" sz="half" idx="7"/>
          </p:nvPr>
        </p:nvSpPr>
        <p:spPr/>
        <p:txBody>
          <a:bodyPr/>
          <a:lstStyle>
            <a:lvl1pPr>
              <a:defRPr/>
            </a:lvl1pPr>
          </a:lstStyle>
          <a:p>
            <a:endParaRPr lang="fr-FR" smtClean="0"/>
          </a:p>
        </p:txBody>
      </p:sp>
      <p:sp>
        <p:nvSpPr>
          <p:cNvPr id="8" name="Espace réservé du pied de page 7"/>
          <p:cNvSpPr txBox="1">
            <a:spLocks noGrp="1"/>
          </p:cNvSpPr>
          <p:nvPr>
            <p:ph type="ftr" sz="quarter" idx="9"/>
          </p:nvPr>
        </p:nvSpPr>
        <p:spPr/>
        <p:txBody>
          <a:bodyPr/>
          <a:lstStyle>
            <a:lvl1pPr>
              <a:defRPr/>
            </a:lvl1pPr>
          </a:lstStyle>
          <a:p>
            <a:endParaRPr lang="fr-FR" smtClean="0"/>
          </a:p>
        </p:txBody>
      </p:sp>
      <p:sp>
        <p:nvSpPr>
          <p:cNvPr id="9" name="Espace réservé du numéro de diapositive 8"/>
          <p:cNvSpPr txBox="1">
            <a:spLocks noGrp="1"/>
          </p:cNvSpPr>
          <p:nvPr>
            <p:ph type="sldNum" sz="quarter" idx="8"/>
          </p:nvPr>
        </p:nvSpPr>
        <p:spPr/>
        <p:txBody>
          <a:bodyPr/>
          <a:lstStyle>
            <a:lvl1pPr>
              <a:defRPr/>
            </a:lvl1pPr>
          </a:lstStyle>
          <a:p>
            <a:fld id="{2218F88F-DE41-4A29-A99F-721FF7FF6BCC}" type="slidenum">
              <a:rPr lang="fr-FR" smtClean="0"/>
              <a:pPr/>
              <a:t>‹N°›</a:t>
            </a:fld>
            <a:endParaRPr lang="fr-FR" smtClean="0"/>
          </a:p>
        </p:txBody>
      </p:sp>
    </p:spTree>
    <p:extLst>
      <p:ext uri="{BB962C8B-B14F-4D97-AF65-F5344CB8AC3E}">
        <p14:creationId xmlns:p14="http://schemas.microsoft.com/office/powerpoint/2010/main" val="2374034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p:cNvSpPr txBox="1">
            <a:spLocks noGrp="1"/>
          </p:cNvSpPr>
          <p:nvPr>
            <p:ph type="dt" sz="half" idx="7"/>
          </p:nvPr>
        </p:nvSpPr>
        <p:spPr/>
        <p:txBody>
          <a:bodyPr/>
          <a:lstStyle>
            <a:lvl1pPr>
              <a:defRPr/>
            </a:lvl1pPr>
          </a:lstStyle>
          <a:p>
            <a:endParaRPr lang="fr-FR" smtClean="0"/>
          </a:p>
        </p:txBody>
      </p:sp>
      <p:sp>
        <p:nvSpPr>
          <p:cNvPr id="4" name="Espace réservé du pied de page 3"/>
          <p:cNvSpPr txBox="1">
            <a:spLocks noGrp="1"/>
          </p:cNvSpPr>
          <p:nvPr>
            <p:ph type="ftr" sz="quarter" idx="9"/>
          </p:nvPr>
        </p:nvSpPr>
        <p:spPr/>
        <p:txBody>
          <a:bodyPr/>
          <a:lstStyle>
            <a:lvl1pPr>
              <a:defRPr/>
            </a:lvl1pPr>
          </a:lstStyle>
          <a:p>
            <a:endParaRPr lang="fr-FR" smtClean="0"/>
          </a:p>
        </p:txBody>
      </p:sp>
      <p:sp>
        <p:nvSpPr>
          <p:cNvPr id="5" name="Espace réservé du numéro de diapositive 4"/>
          <p:cNvSpPr txBox="1">
            <a:spLocks noGrp="1"/>
          </p:cNvSpPr>
          <p:nvPr>
            <p:ph type="sldNum" sz="quarter" idx="8"/>
          </p:nvPr>
        </p:nvSpPr>
        <p:spPr/>
        <p:txBody>
          <a:bodyPr/>
          <a:lstStyle>
            <a:lvl1pPr>
              <a:defRPr/>
            </a:lvl1pPr>
          </a:lstStyle>
          <a:p>
            <a:fld id="{111EC788-8748-4B11-B49C-FFB8C87FF867}" type="slidenum">
              <a:rPr lang="fr-FR" smtClean="0"/>
              <a:pPr/>
              <a:t>‹N°›</a:t>
            </a:fld>
            <a:endParaRPr lang="fr-FR" smtClean="0"/>
          </a:p>
        </p:txBody>
      </p:sp>
    </p:spTree>
    <p:extLst>
      <p:ext uri="{BB962C8B-B14F-4D97-AF65-F5344CB8AC3E}">
        <p14:creationId xmlns:p14="http://schemas.microsoft.com/office/powerpoint/2010/main" val="404395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3.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4.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5.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6.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7.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8.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3.jpg"/><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theme" Target="../theme/theme19.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522288" y="288925"/>
            <a:ext cx="93964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522288" y="1679575"/>
            <a:ext cx="9396412"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522288" y="6673850"/>
            <a:ext cx="24352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4DE3F60-6BCF-40B6-A818-4D2ECF40CE36}" type="datetimeFigureOut">
              <a:rPr lang="fr-FR"/>
              <a:pPr>
                <a:defRPr/>
              </a:pPr>
              <a:t>01/02/2019</a:t>
            </a:fld>
            <a:endParaRPr lang="fr-FR" dirty="0"/>
          </a:p>
        </p:txBody>
      </p:sp>
      <p:sp>
        <p:nvSpPr>
          <p:cNvPr id="5" name="Espace réservé du pied de page 4"/>
          <p:cNvSpPr>
            <a:spLocks noGrp="1"/>
          </p:cNvSpPr>
          <p:nvPr>
            <p:ph type="ftr" sz="quarter" idx="3"/>
          </p:nvPr>
        </p:nvSpPr>
        <p:spPr>
          <a:xfrm>
            <a:off x="3567113" y="6673850"/>
            <a:ext cx="3306762"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7483475" y="6673850"/>
            <a:ext cx="24352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E540A00-4B13-4145-91EC-1A38F1341034}"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 id="2147484395" r:id="rId12"/>
    <p:sldLayoutId id="2147484396" r:id="rId13"/>
    <p:sldLayoutId id="2147484397" r:id="rId14"/>
    <p:sldLayoutId id="2147484398" r:id="rId1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22015" y="274292"/>
            <a:ext cx="7270956" cy="1188602"/>
          </a:xfrm>
          <a:prstGeom prst="rect">
            <a:avLst/>
          </a:prstGeom>
          <a:noFill/>
          <a:ln>
            <a:noFill/>
          </a:ln>
        </p:spPr>
        <p:txBody>
          <a:bodyPr vert="horz" wrap="square" lIns="0" tIns="0" rIns="0" bIns="0" anchor="ctr" anchorCtr="0" compatLnSpc="1">
            <a:noAutofit/>
          </a:bodyPr>
          <a:lstStyle/>
          <a:p>
            <a:pPr lvl="0"/>
            <a:endParaRPr lang="fr-FR"/>
          </a:p>
        </p:txBody>
      </p:sp>
      <p:sp>
        <p:nvSpPr>
          <p:cNvPr id="3" name="Espace réservé du texte 2"/>
          <p:cNvSpPr txBox="1">
            <a:spLocks noGrp="1"/>
          </p:cNvSpPr>
          <p:nvPr>
            <p:ph type="body" idx="1"/>
          </p:nvPr>
        </p:nvSpPr>
        <p:spPr>
          <a:xfrm>
            <a:off x="522015" y="1737188"/>
            <a:ext cx="9396307" cy="4175656"/>
          </a:xfrm>
          <a:prstGeom prst="rect">
            <a:avLst/>
          </a:prstGeom>
          <a:noFill/>
          <a:ln>
            <a:noFill/>
          </a:ln>
        </p:spPr>
        <p:txBody>
          <a:bodyPr vert="horz" wrap="square" lIns="0" tIns="0" rIns="0" bIns="0" anchor="t" anchorCtr="0" compatLnSpc="1">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522016" y="6558817"/>
            <a:ext cx="2432225" cy="496019"/>
          </a:xfrm>
          <a:prstGeom prst="rect">
            <a:avLst/>
          </a:prstGeom>
          <a:noFill/>
          <a:ln>
            <a:noFill/>
          </a:ln>
        </p:spPr>
        <p:txBody>
          <a:bodyPr vert="horz" wrap="square" lIns="0" tIns="0" rIns="0" bIns="0" anchor="t" anchorCtr="0" compatLnSpc="1">
            <a:noAutofit/>
          </a:bodyPr>
          <a:lstStyle>
            <a:lvl1pPr marL="0" marR="0" lvl="0" indent="0" algn="l" defTabSz="947044" rtl="0" fontAlgn="auto" hangingPunct="0">
              <a:lnSpc>
                <a:spcPct val="100000"/>
              </a:lnSpc>
              <a:spcBef>
                <a:spcPts val="0"/>
              </a:spcBef>
              <a:spcAft>
                <a:spcPts val="0"/>
              </a:spcAft>
              <a:buNone/>
              <a:tabLst/>
              <a:defRPr lang="fr-FR" sz="1450" b="0" i="0" u="none" strike="noStrike" kern="1200" cap="none" spc="0" baseline="0">
                <a:solidFill>
                  <a:srgbClr val="000000"/>
                </a:solidFill>
                <a:uFillTx/>
                <a:latin typeface="Liberation Sans" pitchFamily="34"/>
                <a:ea typeface="Segoe UI" pitchFamily="2"/>
                <a:cs typeface="Tahoma" pitchFamily="2"/>
              </a:defRPr>
            </a:lvl1pPr>
          </a:lstStyle>
          <a:p>
            <a:endParaRPr lang="fr-FR" smtClean="0"/>
          </a:p>
        </p:txBody>
      </p:sp>
      <p:sp>
        <p:nvSpPr>
          <p:cNvPr id="5" name="Espace réservé du pied de page 4"/>
          <p:cNvSpPr txBox="1">
            <a:spLocks noGrp="1"/>
          </p:cNvSpPr>
          <p:nvPr>
            <p:ph type="ftr" sz="quarter" idx="3"/>
          </p:nvPr>
        </p:nvSpPr>
        <p:spPr>
          <a:xfrm>
            <a:off x="3570228" y="6558817"/>
            <a:ext cx="3309210" cy="496019"/>
          </a:xfrm>
          <a:prstGeom prst="rect">
            <a:avLst/>
          </a:prstGeom>
          <a:noFill/>
          <a:ln>
            <a:noFill/>
          </a:ln>
        </p:spPr>
        <p:txBody>
          <a:bodyPr vert="horz" wrap="square" lIns="0" tIns="0" rIns="0" bIns="0" anchor="t" anchorCtr="1" compatLnSpc="1">
            <a:noAutofit/>
          </a:bodyPr>
          <a:lstStyle>
            <a:lvl1pPr marL="0" marR="0" lvl="0" indent="0" algn="ctr" defTabSz="947044" rtl="0" fontAlgn="auto" hangingPunct="0">
              <a:lnSpc>
                <a:spcPct val="100000"/>
              </a:lnSpc>
              <a:spcBef>
                <a:spcPts val="0"/>
              </a:spcBef>
              <a:spcAft>
                <a:spcPts val="0"/>
              </a:spcAft>
              <a:buNone/>
              <a:tabLst/>
              <a:defRPr lang="fr-FR" sz="1450" b="0" i="0" u="none" strike="noStrike" kern="1200" cap="none" spc="0" baseline="0">
                <a:solidFill>
                  <a:srgbClr val="000000"/>
                </a:solidFill>
                <a:uFillTx/>
                <a:latin typeface="Liberation Sans" pitchFamily="34"/>
                <a:ea typeface="Segoe UI" pitchFamily="2"/>
                <a:cs typeface="Tahoma" pitchFamily="2"/>
              </a:defRPr>
            </a:lvl1pPr>
          </a:lstStyle>
          <a:p>
            <a:endParaRPr lang="fr-FR" smtClean="0"/>
          </a:p>
        </p:txBody>
      </p:sp>
      <p:sp>
        <p:nvSpPr>
          <p:cNvPr id="6" name="Espace réservé du numéro de diapositive 5"/>
          <p:cNvSpPr txBox="1">
            <a:spLocks noGrp="1"/>
          </p:cNvSpPr>
          <p:nvPr>
            <p:ph type="sldNum" sz="quarter" idx="4"/>
          </p:nvPr>
        </p:nvSpPr>
        <p:spPr>
          <a:xfrm>
            <a:off x="7485348" y="6558817"/>
            <a:ext cx="2432225" cy="496019"/>
          </a:xfrm>
          <a:prstGeom prst="rect">
            <a:avLst/>
          </a:prstGeom>
          <a:noFill/>
          <a:ln>
            <a:noFill/>
          </a:ln>
        </p:spPr>
        <p:txBody>
          <a:bodyPr vert="horz" wrap="square" lIns="0" tIns="0" rIns="0" bIns="0" anchor="t" anchorCtr="0" compatLnSpc="1">
            <a:noAutofit/>
          </a:bodyPr>
          <a:lstStyle>
            <a:lvl1pPr marL="0" marR="0" lvl="0" indent="0" algn="r" defTabSz="947044" rtl="0" fontAlgn="auto" hangingPunct="0">
              <a:lnSpc>
                <a:spcPct val="100000"/>
              </a:lnSpc>
              <a:spcBef>
                <a:spcPts val="0"/>
              </a:spcBef>
              <a:spcAft>
                <a:spcPts val="0"/>
              </a:spcAft>
              <a:buNone/>
              <a:tabLst/>
              <a:defRPr lang="fr-FR" sz="1450" b="0" i="0" u="none" strike="noStrike" kern="1200" cap="none" spc="0" baseline="0">
                <a:solidFill>
                  <a:srgbClr val="000000"/>
                </a:solidFill>
                <a:uFillTx/>
                <a:latin typeface="Liberation Sans" pitchFamily="34"/>
                <a:ea typeface="Segoe UI" pitchFamily="2"/>
                <a:cs typeface="Tahoma" pitchFamily="2"/>
              </a:defRPr>
            </a:lvl1pPr>
          </a:lstStyle>
          <a:p>
            <a:fld id="{CD3CCFB1-55EB-4108-925C-47D8D97EDB73}" type="slidenum">
              <a:rPr lang="fr-FR" smtClean="0"/>
              <a:pPr/>
              <a:t>‹N°›</a:t>
            </a:fld>
            <a:endParaRPr lang="fr-FR" smtClean="0"/>
          </a:p>
        </p:txBody>
      </p:sp>
    </p:spTree>
    <p:extLst>
      <p:ext uri="{BB962C8B-B14F-4D97-AF65-F5344CB8AC3E}">
        <p14:creationId xmlns:p14="http://schemas.microsoft.com/office/powerpoint/2010/main" val="2049431895"/>
      </p:ext>
    </p:extLst>
  </p:cSld>
  <p:clrMap bg1="lt1" tx1="dk1" bg2="lt2" tx2="dk2" accent1="accent1" accent2="accent2" accent3="accent3" accent4="accent4" accent5="accent5" accent6="accent6" hlink="hlink" folHlink="folHlink"/>
  <p:sldLayoutIdLst>
    <p:sldLayoutId id="2147484510" r:id="rId1"/>
    <p:sldLayoutId id="2147484511" r:id="rId2"/>
    <p:sldLayoutId id="2147484512" r:id="rId3"/>
    <p:sldLayoutId id="2147484513" r:id="rId4"/>
    <p:sldLayoutId id="2147484514" r:id="rId5"/>
    <p:sldLayoutId id="2147484515" r:id="rId6"/>
    <p:sldLayoutId id="2147484516" r:id="rId7"/>
    <p:sldLayoutId id="2147484517" r:id="rId8"/>
    <p:sldLayoutId id="2147484518" r:id="rId9"/>
    <p:sldLayoutId id="2147484519" r:id="rId10"/>
    <p:sldLayoutId id="21474845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947044" rtl="0" fontAlgn="auto" hangingPunct="0">
        <a:lnSpc>
          <a:spcPct val="100000"/>
        </a:lnSpc>
        <a:spcBef>
          <a:spcPts val="0"/>
        </a:spcBef>
        <a:spcAft>
          <a:spcPts val="0"/>
        </a:spcAft>
        <a:buNone/>
        <a:tabLst/>
        <a:defRPr lang="fr-FR" sz="3697" b="0" i="0" u="none" strike="noStrike" kern="1200" cap="none" spc="0" baseline="0">
          <a:solidFill>
            <a:srgbClr val="FFFFFF"/>
          </a:solidFill>
          <a:uFillTx/>
          <a:latin typeface="Liberation Sans" pitchFamily="34"/>
        </a:defRPr>
      </a:lvl1pPr>
    </p:titleStyle>
    <p:bodyStyle>
      <a:lvl1pPr marL="0" marR="0" lvl="0" indent="0" defTabSz="947044" rtl="0" fontAlgn="auto" hangingPunct="0">
        <a:lnSpc>
          <a:spcPct val="100000"/>
        </a:lnSpc>
        <a:spcBef>
          <a:spcPts val="0"/>
        </a:spcBef>
        <a:spcAft>
          <a:spcPts val="1191"/>
        </a:spcAft>
        <a:buNone/>
        <a:tabLst/>
        <a:defRPr lang="fr-FR" sz="2693" b="0" i="0" u="none" strike="noStrike" kern="1200" cap="none" spc="0" baseline="0">
          <a:solidFill>
            <a:srgbClr val="000000"/>
          </a:solidFill>
          <a:uFillTx/>
          <a:latin typeface="Liberation Sans" pitchFamily="34"/>
        </a:defRPr>
      </a:lvl1pPr>
      <a:lvl2pPr marL="710283" marR="0" lvl="1" indent="-236761" algn="l" defTabSz="947044" rtl="0" fontAlgn="auto" hangingPunct="1">
        <a:lnSpc>
          <a:spcPct val="90000"/>
        </a:lnSpc>
        <a:spcBef>
          <a:spcPts val="518"/>
        </a:spcBef>
        <a:spcAft>
          <a:spcPts val="0"/>
        </a:spcAft>
        <a:buSzPct val="100000"/>
        <a:buFont typeface="Arial" pitchFamily="34"/>
        <a:buChar char="•"/>
        <a:tabLst/>
        <a:defRPr lang="fr-FR" sz="2486" b="0" i="0" u="none" strike="noStrike" kern="1200" cap="none" spc="0" baseline="0">
          <a:solidFill>
            <a:srgbClr val="000000"/>
          </a:solidFill>
          <a:uFillTx/>
          <a:latin typeface="Calibri"/>
        </a:defRPr>
      </a:lvl2pPr>
      <a:lvl3pPr marL="1183805" marR="0" lvl="2" indent="-236761" algn="l" defTabSz="947044" rtl="0" fontAlgn="auto" hangingPunct="1">
        <a:lnSpc>
          <a:spcPct val="90000"/>
        </a:lnSpc>
        <a:spcBef>
          <a:spcPts val="518"/>
        </a:spcBef>
        <a:spcAft>
          <a:spcPts val="0"/>
        </a:spcAft>
        <a:buSzPct val="100000"/>
        <a:buFont typeface="Arial" pitchFamily="34"/>
        <a:buChar char="•"/>
        <a:tabLst/>
        <a:defRPr lang="fr-FR" sz="2071" b="0" i="0" u="none" strike="noStrike" kern="1200" cap="none" spc="0" baseline="0">
          <a:solidFill>
            <a:srgbClr val="000000"/>
          </a:solidFill>
          <a:uFillTx/>
          <a:latin typeface="Calibri"/>
        </a:defRPr>
      </a:lvl3pPr>
      <a:lvl4pPr marL="1657327" marR="0" lvl="3" indent="-236761" algn="l" defTabSz="947044" rtl="0" fontAlgn="auto" hangingPunct="1">
        <a:lnSpc>
          <a:spcPct val="90000"/>
        </a:lnSpc>
        <a:spcBef>
          <a:spcPts val="518"/>
        </a:spcBef>
        <a:spcAft>
          <a:spcPts val="0"/>
        </a:spcAft>
        <a:buSzPct val="100000"/>
        <a:buFont typeface="Arial" pitchFamily="34"/>
        <a:buChar char="•"/>
        <a:tabLst/>
        <a:defRPr lang="fr-FR" sz="1864" b="0" i="0" u="none" strike="noStrike" kern="1200" cap="none" spc="0" baseline="0">
          <a:solidFill>
            <a:srgbClr val="000000"/>
          </a:solidFill>
          <a:uFillTx/>
          <a:latin typeface="Calibri"/>
        </a:defRPr>
      </a:lvl4pPr>
      <a:lvl5pPr marL="2130849" marR="0" lvl="4" indent="-236761" algn="l" defTabSz="947044" rtl="0" fontAlgn="auto" hangingPunct="1">
        <a:lnSpc>
          <a:spcPct val="90000"/>
        </a:lnSpc>
        <a:spcBef>
          <a:spcPts val="518"/>
        </a:spcBef>
        <a:spcAft>
          <a:spcPts val="0"/>
        </a:spcAft>
        <a:buSzPct val="100000"/>
        <a:buFont typeface="Arial" pitchFamily="34"/>
        <a:buChar char="•"/>
        <a:tabLst/>
        <a:defRPr lang="fr-FR" sz="1864" b="0" i="0" u="none" strike="noStrike" kern="1200" cap="none" spc="0" baseline="0">
          <a:solidFill>
            <a:srgbClr val="000000"/>
          </a:solidFill>
          <a:uFillTx/>
          <a:latin typeface="Calibri"/>
        </a:defRPr>
      </a:lvl5pPr>
      <a:lvl6pPr marL="2604371" indent="-236761" algn="l" defTabSz="947044" rtl="0" eaLnBrk="1" latinLnBrk="0" hangingPunct="1">
        <a:lnSpc>
          <a:spcPct val="90000"/>
        </a:lnSpc>
        <a:spcBef>
          <a:spcPts val="518"/>
        </a:spcBef>
        <a:buFont typeface="Arial" panose="020B0604020202020204" pitchFamily="34" charset="0"/>
        <a:buChar char="•"/>
        <a:defRPr sz="1864" kern="1200">
          <a:solidFill>
            <a:schemeClr val="tx1"/>
          </a:solidFill>
          <a:latin typeface="+mn-lt"/>
          <a:ea typeface="+mn-ea"/>
          <a:cs typeface="+mn-cs"/>
        </a:defRPr>
      </a:lvl6pPr>
      <a:lvl7pPr marL="3077893" indent="-236761" algn="l" defTabSz="947044" rtl="0" eaLnBrk="1" latinLnBrk="0" hangingPunct="1">
        <a:lnSpc>
          <a:spcPct val="90000"/>
        </a:lnSpc>
        <a:spcBef>
          <a:spcPts val="518"/>
        </a:spcBef>
        <a:buFont typeface="Arial" panose="020B0604020202020204" pitchFamily="34" charset="0"/>
        <a:buChar char="•"/>
        <a:defRPr sz="1864" kern="1200">
          <a:solidFill>
            <a:schemeClr val="tx1"/>
          </a:solidFill>
          <a:latin typeface="+mn-lt"/>
          <a:ea typeface="+mn-ea"/>
          <a:cs typeface="+mn-cs"/>
        </a:defRPr>
      </a:lvl7pPr>
      <a:lvl8pPr marL="3551415" indent="-236761" algn="l" defTabSz="947044" rtl="0" eaLnBrk="1" latinLnBrk="0" hangingPunct="1">
        <a:lnSpc>
          <a:spcPct val="90000"/>
        </a:lnSpc>
        <a:spcBef>
          <a:spcPts val="518"/>
        </a:spcBef>
        <a:buFont typeface="Arial" panose="020B0604020202020204" pitchFamily="34" charset="0"/>
        <a:buChar char="•"/>
        <a:defRPr sz="1864" kern="1200">
          <a:solidFill>
            <a:schemeClr val="tx1"/>
          </a:solidFill>
          <a:latin typeface="+mn-lt"/>
          <a:ea typeface="+mn-ea"/>
          <a:cs typeface="+mn-cs"/>
        </a:defRPr>
      </a:lvl8pPr>
      <a:lvl9pPr marL="4024937" indent="-236761" algn="l" defTabSz="947044" rtl="0" eaLnBrk="1" latinLnBrk="0" hangingPunct="1">
        <a:lnSpc>
          <a:spcPct val="90000"/>
        </a:lnSpc>
        <a:spcBef>
          <a:spcPts val="518"/>
        </a:spcBef>
        <a:buFont typeface="Arial" panose="020B0604020202020204" pitchFamily="34" charset="0"/>
        <a:buChar char="•"/>
        <a:defRPr sz="1864" kern="1200">
          <a:solidFill>
            <a:schemeClr val="tx1"/>
          </a:solidFill>
          <a:latin typeface="+mn-lt"/>
          <a:ea typeface="+mn-ea"/>
          <a:cs typeface="+mn-cs"/>
        </a:defRPr>
      </a:lvl9pPr>
    </p:bodyStyle>
    <p:otherStyle>
      <a:defPPr>
        <a:defRPr lang="fr-FR"/>
      </a:defPPr>
      <a:lvl1pPr marL="0" algn="l" defTabSz="947044" rtl="0" eaLnBrk="1" latinLnBrk="0" hangingPunct="1">
        <a:defRPr sz="1864" kern="1200">
          <a:solidFill>
            <a:schemeClr val="tx1"/>
          </a:solidFill>
          <a:latin typeface="+mn-lt"/>
          <a:ea typeface="+mn-ea"/>
          <a:cs typeface="+mn-cs"/>
        </a:defRPr>
      </a:lvl1pPr>
      <a:lvl2pPr marL="473522" algn="l" defTabSz="947044" rtl="0" eaLnBrk="1" latinLnBrk="0" hangingPunct="1">
        <a:defRPr sz="1864" kern="1200">
          <a:solidFill>
            <a:schemeClr val="tx1"/>
          </a:solidFill>
          <a:latin typeface="+mn-lt"/>
          <a:ea typeface="+mn-ea"/>
          <a:cs typeface="+mn-cs"/>
        </a:defRPr>
      </a:lvl2pPr>
      <a:lvl3pPr marL="947044" algn="l" defTabSz="947044" rtl="0" eaLnBrk="1" latinLnBrk="0" hangingPunct="1">
        <a:defRPr sz="1864" kern="1200">
          <a:solidFill>
            <a:schemeClr val="tx1"/>
          </a:solidFill>
          <a:latin typeface="+mn-lt"/>
          <a:ea typeface="+mn-ea"/>
          <a:cs typeface="+mn-cs"/>
        </a:defRPr>
      </a:lvl3pPr>
      <a:lvl4pPr marL="1420566" algn="l" defTabSz="947044" rtl="0" eaLnBrk="1" latinLnBrk="0" hangingPunct="1">
        <a:defRPr sz="1864" kern="1200">
          <a:solidFill>
            <a:schemeClr val="tx1"/>
          </a:solidFill>
          <a:latin typeface="+mn-lt"/>
          <a:ea typeface="+mn-ea"/>
          <a:cs typeface="+mn-cs"/>
        </a:defRPr>
      </a:lvl4pPr>
      <a:lvl5pPr marL="1894088" algn="l" defTabSz="947044" rtl="0" eaLnBrk="1" latinLnBrk="0" hangingPunct="1">
        <a:defRPr sz="1864" kern="1200">
          <a:solidFill>
            <a:schemeClr val="tx1"/>
          </a:solidFill>
          <a:latin typeface="+mn-lt"/>
          <a:ea typeface="+mn-ea"/>
          <a:cs typeface="+mn-cs"/>
        </a:defRPr>
      </a:lvl5pPr>
      <a:lvl6pPr marL="2367610" algn="l" defTabSz="947044" rtl="0" eaLnBrk="1" latinLnBrk="0" hangingPunct="1">
        <a:defRPr sz="1864" kern="1200">
          <a:solidFill>
            <a:schemeClr val="tx1"/>
          </a:solidFill>
          <a:latin typeface="+mn-lt"/>
          <a:ea typeface="+mn-ea"/>
          <a:cs typeface="+mn-cs"/>
        </a:defRPr>
      </a:lvl6pPr>
      <a:lvl7pPr marL="2841132" algn="l" defTabSz="947044" rtl="0" eaLnBrk="1" latinLnBrk="0" hangingPunct="1">
        <a:defRPr sz="1864" kern="1200">
          <a:solidFill>
            <a:schemeClr val="tx1"/>
          </a:solidFill>
          <a:latin typeface="+mn-lt"/>
          <a:ea typeface="+mn-ea"/>
          <a:cs typeface="+mn-cs"/>
        </a:defRPr>
      </a:lvl7pPr>
      <a:lvl8pPr marL="3314654" algn="l" defTabSz="947044" rtl="0" eaLnBrk="1" latinLnBrk="0" hangingPunct="1">
        <a:defRPr sz="1864" kern="1200">
          <a:solidFill>
            <a:schemeClr val="tx1"/>
          </a:solidFill>
          <a:latin typeface="+mn-lt"/>
          <a:ea typeface="+mn-ea"/>
          <a:cs typeface="+mn-cs"/>
        </a:defRPr>
      </a:lvl8pPr>
      <a:lvl9pPr marL="3788176" algn="l" defTabSz="947044" rtl="0" eaLnBrk="1" latinLnBrk="0" hangingPunct="1">
        <a:defRPr sz="1864"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0082" y="4800600"/>
            <a:ext cx="7743733" cy="168021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870082" y="720090"/>
            <a:ext cx="8613815" cy="4080510"/>
          </a:xfrm>
          <a:prstGeom prst="rect">
            <a:avLst/>
          </a:prstGeom>
        </p:spPr>
        <p:txBody>
          <a:bodyPr vert="horz" lIns="91440" tIns="45720" rIns="91440" bIns="45720" rtlCol="0" anchor="ctr" anchorCtr="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134675" y="6519215"/>
            <a:ext cx="2436231" cy="383381"/>
          </a:xfrm>
          <a:prstGeom prst="rect">
            <a:avLst/>
          </a:prstGeom>
        </p:spPr>
        <p:txBody>
          <a:bodyPr vert="horz" lIns="91440" tIns="45720" rIns="91440" bIns="45720" rtlCol="0" anchor="ctr"/>
          <a:lstStyle>
            <a:lvl1pPr algn="r">
              <a:defRPr sz="1260" b="1">
                <a:solidFill>
                  <a:schemeClr val="tx2">
                    <a:lumMod val="90000"/>
                    <a:lumOff val="10000"/>
                  </a:schemeClr>
                </a:solidFill>
                <a:latin typeface="+mn-lt"/>
              </a:defRPr>
            </a:lvl1p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3"/>
          </p:nvPr>
        </p:nvSpPr>
        <p:spPr>
          <a:xfrm>
            <a:off x="870082" y="6519215"/>
            <a:ext cx="5565180" cy="383381"/>
          </a:xfrm>
          <a:prstGeom prst="rect">
            <a:avLst/>
          </a:prstGeom>
        </p:spPr>
        <p:txBody>
          <a:bodyPr vert="horz" lIns="91440" tIns="45720" rIns="91440" bIns="45720" rtlCol="0" anchor="ctr"/>
          <a:lstStyle>
            <a:lvl1pPr algn="l">
              <a:defRPr sz="1260" b="1">
                <a:solidFill>
                  <a:schemeClr val="tx2">
                    <a:lumMod val="90000"/>
                    <a:lumOff val="10000"/>
                  </a:schemeClr>
                </a:solidFill>
              </a:defRPr>
            </a:lvl1p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4"/>
          </p:nvPr>
        </p:nvSpPr>
        <p:spPr>
          <a:xfrm>
            <a:off x="8700824" y="5971947"/>
            <a:ext cx="870082" cy="383381"/>
          </a:xfrm>
          <a:prstGeom prst="rect">
            <a:avLst/>
          </a:prstGeom>
        </p:spPr>
        <p:txBody>
          <a:bodyPr vert="horz" lIns="91440" tIns="45720" rIns="91440" bIns="45720" rtlCol="0" anchor="ctr"/>
          <a:lstStyle>
            <a:lvl1pPr algn="r">
              <a:defRPr sz="2520">
                <a:solidFill>
                  <a:schemeClr val="tx1">
                    <a:lumMod val="85000"/>
                    <a:lumOff val="15000"/>
                  </a:schemeClr>
                </a:solidFill>
                <a:latin typeface="+mj-lt"/>
              </a:defRPr>
            </a:lvl1p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
        <p:nvSpPr>
          <p:cNvPr id="8" name="Rectangle 7"/>
          <p:cNvSpPr/>
          <p:nvPr/>
        </p:nvSpPr>
        <p:spPr>
          <a:xfrm>
            <a:off x="887484" y="0"/>
            <a:ext cx="8613815" cy="40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
        <p:nvSpPr>
          <p:cNvPr id="9" name="Rectangle 8"/>
          <p:cNvSpPr/>
          <p:nvPr/>
        </p:nvSpPr>
        <p:spPr>
          <a:xfrm>
            <a:off x="887484" y="6480810"/>
            <a:ext cx="8613815" cy="28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768466239"/>
      </p:ext>
    </p:extLst>
  </p:cSld>
  <p:clrMap bg1="lt1" tx1="dk1" bg2="lt2" tx2="dk2" accent1="accent1" accent2="accent2" accent3="accent3" accent4="accent4" accent5="accent5" accent6="accent6" hlink="hlink" folHlink="folHlink"/>
  <p:sldLayoutIdLst>
    <p:sldLayoutId id="2147484522" r:id="rId1"/>
    <p:sldLayoutId id="2147484523" r:id="rId2"/>
    <p:sldLayoutId id="2147484524" r:id="rId3"/>
    <p:sldLayoutId id="2147484525" r:id="rId4"/>
    <p:sldLayoutId id="2147484526" r:id="rId5"/>
    <p:sldLayoutId id="2147484527" r:id="rId6"/>
    <p:sldLayoutId id="2147484528" r:id="rId7"/>
    <p:sldLayoutId id="2147484529" r:id="rId8"/>
    <p:sldLayoutId id="2147484530" r:id="rId9"/>
    <p:sldLayoutId id="2147484531" r:id="rId10"/>
    <p:sldLayoutId id="2147484532" r:id="rId11"/>
  </p:sldLayoutIdLst>
  <p:txStyles>
    <p:titleStyle>
      <a:lvl1pPr algn="l" defTabSz="960120" rtl="0" eaLnBrk="1" latinLnBrk="0" hangingPunct="1">
        <a:spcBef>
          <a:spcPct val="0"/>
        </a:spcBef>
        <a:buNone/>
        <a:defRPr sz="567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8036" indent="-288036" algn="l" defTabSz="960120" rtl="0" eaLnBrk="1" latinLnBrk="0" hangingPunct="1">
        <a:spcBef>
          <a:spcPct val="20000"/>
        </a:spcBef>
        <a:buClr>
          <a:schemeClr val="accent1"/>
        </a:buClr>
        <a:buFont typeface="Arial" pitchFamily="34" charset="0"/>
        <a:buChar char="•"/>
        <a:defRPr sz="2520" kern="1200">
          <a:solidFill>
            <a:schemeClr val="tx2"/>
          </a:solidFill>
          <a:latin typeface="+mn-lt"/>
          <a:ea typeface="+mn-ea"/>
          <a:cs typeface="+mn-cs"/>
        </a:defRPr>
      </a:lvl1pPr>
      <a:lvl2pPr marL="624078" indent="-288036" algn="l" defTabSz="960120" rtl="0" eaLnBrk="1" latinLnBrk="0" hangingPunct="1">
        <a:spcBef>
          <a:spcPct val="20000"/>
        </a:spcBef>
        <a:buClr>
          <a:schemeClr val="accent1"/>
        </a:buClr>
        <a:buFont typeface="Arial" pitchFamily="34" charset="0"/>
        <a:buChar char="•"/>
        <a:defRPr sz="2310" kern="1200">
          <a:solidFill>
            <a:schemeClr val="tx2"/>
          </a:solidFill>
          <a:latin typeface="+mn-lt"/>
          <a:ea typeface="+mn-ea"/>
          <a:cs typeface="+mn-cs"/>
        </a:defRPr>
      </a:lvl2pPr>
      <a:lvl3pPr marL="912114" indent="-240030" algn="l" defTabSz="960120" rtl="0" eaLnBrk="1" latinLnBrk="0" hangingPunct="1">
        <a:spcBef>
          <a:spcPct val="20000"/>
        </a:spcBef>
        <a:buClr>
          <a:schemeClr val="accent1"/>
        </a:buClr>
        <a:buFont typeface="Arial" pitchFamily="34" charset="0"/>
        <a:buChar char="•"/>
        <a:defRPr sz="2100" kern="1200">
          <a:solidFill>
            <a:schemeClr val="tx2"/>
          </a:solidFill>
          <a:latin typeface="+mn-lt"/>
          <a:ea typeface="+mn-ea"/>
          <a:cs typeface="+mn-cs"/>
        </a:defRPr>
      </a:lvl3pPr>
      <a:lvl4pPr marL="1200150" indent="-240030" algn="l" defTabSz="960120" rtl="0" eaLnBrk="1" latinLnBrk="0" hangingPunct="1">
        <a:spcBef>
          <a:spcPct val="20000"/>
        </a:spcBef>
        <a:buClr>
          <a:schemeClr val="accent1"/>
        </a:buClr>
        <a:buFont typeface="Arial" pitchFamily="34" charset="0"/>
        <a:buChar char="•"/>
        <a:defRPr sz="1890" kern="1200">
          <a:solidFill>
            <a:schemeClr val="tx2"/>
          </a:solidFill>
          <a:latin typeface="+mn-lt"/>
          <a:ea typeface="+mn-ea"/>
          <a:cs typeface="+mn-cs"/>
        </a:defRPr>
      </a:lvl4pPr>
      <a:lvl5pPr marL="1440180" indent="-240030" algn="l" defTabSz="960120" rtl="0" eaLnBrk="1" latinLnBrk="0" hangingPunct="1">
        <a:spcBef>
          <a:spcPct val="20000"/>
        </a:spcBef>
        <a:buClr>
          <a:schemeClr val="accent1"/>
        </a:buClr>
        <a:buFont typeface="Arial" pitchFamily="34" charset="0"/>
        <a:buChar char="•"/>
        <a:defRPr sz="1890" kern="1200" baseline="0">
          <a:solidFill>
            <a:schemeClr val="tx2"/>
          </a:solidFill>
          <a:latin typeface="+mn-lt"/>
          <a:ea typeface="+mn-ea"/>
          <a:cs typeface="+mn-cs"/>
        </a:defRPr>
      </a:lvl5pPr>
      <a:lvl6pPr marL="1728216"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6pPr>
      <a:lvl7pPr marL="1997050"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7pPr>
      <a:lvl8pPr marL="2304288"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8pPr>
      <a:lvl9pPr marL="2592324"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0082" y="4800600"/>
            <a:ext cx="7743733" cy="168021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870082" y="720090"/>
            <a:ext cx="8613815" cy="4080510"/>
          </a:xfrm>
          <a:prstGeom prst="rect">
            <a:avLst/>
          </a:prstGeom>
        </p:spPr>
        <p:txBody>
          <a:bodyPr vert="horz" lIns="91440" tIns="45720" rIns="91440" bIns="45720" rtlCol="0" anchor="ctr" anchorCtr="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134675" y="6519215"/>
            <a:ext cx="2436231" cy="383381"/>
          </a:xfrm>
          <a:prstGeom prst="rect">
            <a:avLst/>
          </a:prstGeom>
        </p:spPr>
        <p:txBody>
          <a:bodyPr vert="horz" lIns="91440" tIns="45720" rIns="91440" bIns="45720" rtlCol="0" anchor="ctr"/>
          <a:lstStyle>
            <a:lvl1pPr algn="r">
              <a:defRPr sz="1260" b="1">
                <a:solidFill>
                  <a:schemeClr val="tx2">
                    <a:lumMod val="90000"/>
                    <a:lumOff val="10000"/>
                  </a:schemeClr>
                </a:solidFill>
                <a:latin typeface="+mn-lt"/>
              </a:defRPr>
            </a:lvl1p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3"/>
          </p:nvPr>
        </p:nvSpPr>
        <p:spPr>
          <a:xfrm>
            <a:off x="870082" y="6519215"/>
            <a:ext cx="5565180" cy="383381"/>
          </a:xfrm>
          <a:prstGeom prst="rect">
            <a:avLst/>
          </a:prstGeom>
        </p:spPr>
        <p:txBody>
          <a:bodyPr vert="horz" lIns="91440" tIns="45720" rIns="91440" bIns="45720" rtlCol="0" anchor="ctr"/>
          <a:lstStyle>
            <a:lvl1pPr algn="l">
              <a:defRPr sz="1260" b="1">
                <a:solidFill>
                  <a:schemeClr val="tx2">
                    <a:lumMod val="90000"/>
                    <a:lumOff val="10000"/>
                  </a:schemeClr>
                </a:solidFill>
              </a:defRPr>
            </a:lvl1p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4"/>
          </p:nvPr>
        </p:nvSpPr>
        <p:spPr>
          <a:xfrm>
            <a:off x="8700824" y="5971947"/>
            <a:ext cx="870082" cy="383381"/>
          </a:xfrm>
          <a:prstGeom prst="rect">
            <a:avLst/>
          </a:prstGeom>
        </p:spPr>
        <p:txBody>
          <a:bodyPr vert="horz" lIns="91440" tIns="45720" rIns="91440" bIns="45720" rtlCol="0" anchor="ctr"/>
          <a:lstStyle>
            <a:lvl1pPr algn="r">
              <a:defRPr sz="2520">
                <a:solidFill>
                  <a:schemeClr val="tx1">
                    <a:lumMod val="85000"/>
                    <a:lumOff val="15000"/>
                  </a:schemeClr>
                </a:solidFill>
                <a:latin typeface="+mj-lt"/>
              </a:defRPr>
            </a:lvl1p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
        <p:nvSpPr>
          <p:cNvPr id="8" name="Rectangle 7"/>
          <p:cNvSpPr/>
          <p:nvPr/>
        </p:nvSpPr>
        <p:spPr>
          <a:xfrm>
            <a:off x="887484" y="0"/>
            <a:ext cx="8613815" cy="40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
        <p:nvSpPr>
          <p:cNvPr id="9" name="Rectangle 8"/>
          <p:cNvSpPr/>
          <p:nvPr/>
        </p:nvSpPr>
        <p:spPr>
          <a:xfrm>
            <a:off x="887484" y="6480810"/>
            <a:ext cx="8613815" cy="28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3543495603"/>
      </p:ext>
    </p:extLst>
  </p:cSld>
  <p:clrMap bg1="lt1" tx1="dk1" bg2="lt2" tx2="dk2" accent1="accent1" accent2="accent2" accent3="accent3" accent4="accent4" accent5="accent5" accent6="accent6" hlink="hlink" folHlink="folHlink"/>
  <p:sldLayoutIdLst>
    <p:sldLayoutId id="2147484534" r:id="rId1"/>
    <p:sldLayoutId id="2147484535" r:id="rId2"/>
    <p:sldLayoutId id="2147484536" r:id="rId3"/>
    <p:sldLayoutId id="2147484537" r:id="rId4"/>
    <p:sldLayoutId id="2147484538" r:id="rId5"/>
    <p:sldLayoutId id="2147484539" r:id="rId6"/>
    <p:sldLayoutId id="2147484540" r:id="rId7"/>
    <p:sldLayoutId id="2147484541" r:id="rId8"/>
    <p:sldLayoutId id="2147484542" r:id="rId9"/>
    <p:sldLayoutId id="2147484543" r:id="rId10"/>
    <p:sldLayoutId id="2147484544" r:id="rId11"/>
  </p:sldLayoutIdLst>
  <p:txStyles>
    <p:titleStyle>
      <a:lvl1pPr algn="l" defTabSz="960120" rtl="0" eaLnBrk="1" latinLnBrk="0" hangingPunct="1">
        <a:spcBef>
          <a:spcPct val="0"/>
        </a:spcBef>
        <a:buNone/>
        <a:defRPr sz="567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8036" indent="-288036" algn="l" defTabSz="960120" rtl="0" eaLnBrk="1" latinLnBrk="0" hangingPunct="1">
        <a:spcBef>
          <a:spcPct val="20000"/>
        </a:spcBef>
        <a:buClr>
          <a:schemeClr val="accent1"/>
        </a:buClr>
        <a:buFont typeface="Arial" pitchFamily="34" charset="0"/>
        <a:buChar char="•"/>
        <a:defRPr sz="2520" kern="1200">
          <a:solidFill>
            <a:schemeClr val="tx2"/>
          </a:solidFill>
          <a:latin typeface="+mn-lt"/>
          <a:ea typeface="+mn-ea"/>
          <a:cs typeface="+mn-cs"/>
        </a:defRPr>
      </a:lvl1pPr>
      <a:lvl2pPr marL="624078" indent="-288036" algn="l" defTabSz="960120" rtl="0" eaLnBrk="1" latinLnBrk="0" hangingPunct="1">
        <a:spcBef>
          <a:spcPct val="20000"/>
        </a:spcBef>
        <a:buClr>
          <a:schemeClr val="accent1"/>
        </a:buClr>
        <a:buFont typeface="Arial" pitchFamily="34" charset="0"/>
        <a:buChar char="•"/>
        <a:defRPr sz="2310" kern="1200">
          <a:solidFill>
            <a:schemeClr val="tx2"/>
          </a:solidFill>
          <a:latin typeface="+mn-lt"/>
          <a:ea typeface="+mn-ea"/>
          <a:cs typeface="+mn-cs"/>
        </a:defRPr>
      </a:lvl2pPr>
      <a:lvl3pPr marL="912114" indent="-240030" algn="l" defTabSz="960120" rtl="0" eaLnBrk="1" latinLnBrk="0" hangingPunct="1">
        <a:spcBef>
          <a:spcPct val="20000"/>
        </a:spcBef>
        <a:buClr>
          <a:schemeClr val="accent1"/>
        </a:buClr>
        <a:buFont typeface="Arial" pitchFamily="34" charset="0"/>
        <a:buChar char="•"/>
        <a:defRPr sz="2100" kern="1200">
          <a:solidFill>
            <a:schemeClr val="tx2"/>
          </a:solidFill>
          <a:latin typeface="+mn-lt"/>
          <a:ea typeface="+mn-ea"/>
          <a:cs typeface="+mn-cs"/>
        </a:defRPr>
      </a:lvl3pPr>
      <a:lvl4pPr marL="1200150" indent="-240030" algn="l" defTabSz="960120" rtl="0" eaLnBrk="1" latinLnBrk="0" hangingPunct="1">
        <a:spcBef>
          <a:spcPct val="20000"/>
        </a:spcBef>
        <a:buClr>
          <a:schemeClr val="accent1"/>
        </a:buClr>
        <a:buFont typeface="Arial" pitchFamily="34" charset="0"/>
        <a:buChar char="•"/>
        <a:defRPr sz="1890" kern="1200">
          <a:solidFill>
            <a:schemeClr val="tx2"/>
          </a:solidFill>
          <a:latin typeface="+mn-lt"/>
          <a:ea typeface="+mn-ea"/>
          <a:cs typeface="+mn-cs"/>
        </a:defRPr>
      </a:lvl4pPr>
      <a:lvl5pPr marL="1440180" indent="-240030" algn="l" defTabSz="960120" rtl="0" eaLnBrk="1" latinLnBrk="0" hangingPunct="1">
        <a:spcBef>
          <a:spcPct val="20000"/>
        </a:spcBef>
        <a:buClr>
          <a:schemeClr val="accent1"/>
        </a:buClr>
        <a:buFont typeface="Arial" pitchFamily="34" charset="0"/>
        <a:buChar char="•"/>
        <a:defRPr sz="1890" kern="1200" baseline="0">
          <a:solidFill>
            <a:schemeClr val="tx2"/>
          </a:solidFill>
          <a:latin typeface="+mn-lt"/>
          <a:ea typeface="+mn-ea"/>
          <a:cs typeface="+mn-cs"/>
        </a:defRPr>
      </a:lvl5pPr>
      <a:lvl6pPr marL="1728216"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6pPr>
      <a:lvl7pPr marL="1997050"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7pPr>
      <a:lvl8pPr marL="2304288"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8pPr>
      <a:lvl9pPr marL="2592324"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0082" y="4800600"/>
            <a:ext cx="7743733" cy="1680210"/>
          </a:xfrm>
          <a:prstGeom prst="rect">
            <a:avLst/>
          </a:prstGeom>
        </p:spPr>
        <p:txBody>
          <a:bodyPr vert="horz" lIns="91440" tIns="45720" rIns="91440" bIns="45720" rtlCol="0" anchor="b" anchorCtr="0">
            <a:normAutofit/>
          </a:bodyPr>
          <a:lstStyle/>
          <a:p>
            <a:r>
              <a:rPr lang="fr-FR" smtClean="0"/>
              <a:t>Modifiez le style du titre</a:t>
            </a:r>
            <a:endParaRPr lang="en-US" dirty="0"/>
          </a:p>
        </p:txBody>
      </p:sp>
      <p:sp>
        <p:nvSpPr>
          <p:cNvPr id="3" name="Text Placeholder 2"/>
          <p:cNvSpPr>
            <a:spLocks noGrp="1"/>
          </p:cNvSpPr>
          <p:nvPr>
            <p:ph type="body" idx="1"/>
          </p:nvPr>
        </p:nvSpPr>
        <p:spPr>
          <a:xfrm>
            <a:off x="870082" y="720090"/>
            <a:ext cx="8613815" cy="4080510"/>
          </a:xfrm>
          <a:prstGeom prst="rect">
            <a:avLst/>
          </a:prstGeom>
        </p:spPr>
        <p:txBody>
          <a:bodyPr vert="horz" lIns="91440" tIns="45720" rIns="91440" bIns="45720" rtlCol="0" anchor="ctr" anchorCtr="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134675" y="6519215"/>
            <a:ext cx="2436231" cy="383381"/>
          </a:xfrm>
          <a:prstGeom prst="rect">
            <a:avLst/>
          </a:prstGeom>
        </p:spPr>
        <p:txBody>
          <a:bodyPr vert="horz" lIns="91440" tIns="45720" rIns="91440" bIns="45720" rtlCol="0" anchor="ctr"/>
          <a:lstStyle>
            <a:lvl1pPr algn="r">
              <a:defRPr sz="1260" b="1">
                <a:solidFill>
                  <a:schemeClr val="tx2">
                    <a:lumMod val="90000"/>
                    <a:lumOff val="10000"/>
                  </a:schemeClr>
                </a:solidFill>
                <a:latin typeface="+mn-lt"/>
              </a:defRPr>
            </a:lvl1pPr>
          </a:lstStyle>
          <a:p>
            <a:pPr defTabSz="960120" fontAlgn="auto">
              <a:spcBef>
                <a:spcPts val="0"/>
              </a:spcBef>
              <a:spcAft>
                <a:spcPts val="0"/>
              </a:spcAft>
              <a:buFontTx/>
              <a:buNone/>
            </a:pPr>
            <a:fld id="{9C852D4E-6636-4DA3-B9BB-69F7574BE421}" type="datetimeFigureOut">
              <a:rPr lang="fr-FR" smtClean="0">
                <a:solidFill>
                  <a:srgbClr val="303030">
                    <a:lumMod val="90000"/>
                    <a:lumOff val="10000"/>
                  </a:srgbClr>
                </a:solidFill>
                <a:cs typeface="+mn-cs"/>
              </a:rPr>
              <a:pPr defTabSz="960120" fontAlgn="auto">
                <a:spcBef>
                  <a:spcPts val="0"/>
                </a:spcBef>
                <a:spcAft>
                  <a:spcPts val="0"/>
                </a:spcAft>
                <a:buFontTx/>
                <a:buNone/>
              </a:pPr>
              <a:t>01/02/2019</a:t>
            </a:fld>
            <a:endParaRPr lang="fr-FR">
              <a:solidFill>
                <a:srgbClr val="303030">
                  <a:lumMod val="90000"/>
                  <a:lumOff val="10000"/>
                </a:srgbClr>
              </a:solidFill>
              <a:cs typeface="+mn-cs"/>
            </a:endParaRPr>
          </a:p>
        </p:txBody>
      </p:sp>
      <p:sp>
        <p:nvSpPr>
          <p:cNvPr id="5" name="Footer Placeholder 4"/>
          <p:cNvSpPr>
            <a:spLocks noGrp="1"/>
          </p:cNvSpPr>
          <p:nvPr>
            <p:ph type="ftr" sz="quarter" idx="3"/>
          </p:nvPr>
        </p:nvSpPr>
        <p:spPr>
          <a:xfrm>
            <a:off x="870082" y="6519215"/>
            <a:ext cx="5565180" cy="383381"/>
          </a:xfrm>
          <a:prstGeom prst="rect">
            <a:avLst/>
          </a:prstGeom>
        </p:spPr>
        <p:txBody>
          <a:bodyPr vert="horz" lIns="91440" tIns="45720" rIns="91440" bIns="45720" rtlCol="0" anchor="ctr"/>
          <a:lstStyle>
            <a:lvl1pPr algn="l">
              <a:defRPr sz="1260" b="1">
                <a:solidFill>
                  <a:schemeClr val="tx2">
                    <a:lumMod val="90000"/>
                    <a:lumOff val="10000"/>
                  </a:schemeClr>
                </a:solidFill>
              </a:defRPr>
            </a:lvl1pPr>
          </a:lstStyle>
          <a:p>
            <a:pPr defTabSz="960120" fontAlgn="auto">
              <a:spcBef>
                <a:spcPts val="0"/>
              </a:spcBef>
              <a:spcAft>
                <a:spcPts val="0"/>
              </a:spcAft>
              <a:buFontTx/>
              <a:buNone/>
            </a:pPr>
            <a:endParaRPr lang="fr-FR">
              <a:solidFill>
                <a:srgbClr val="303030">
                  <a:lumMod val="90000"/>
                  <a:lumOff val="10000"/>
                </a:srgbClr>
              </a:solidFill>
              <a:latin typeface="Times New Roman"/>
              <a:cs typeface="+mn-cs"/>
            </a:endParaRPr>
          </a:p>
        </p:txBody>
      </p:sp>
      <p:sp>
        <p:nvSpPr>
          <p:cNvPr id="6" name="Slide Number Placeholder 5"/>
          <p:cNvSpPr>
            <a:spLocks noGrp="1"/>
          </p:cNvSpPr>
          <p:nvPr>
            <p:ph type="sldNum" sz="quarter" idx="4"/>
          </p:nvPr>
        </p:nvSpPr>
        <p:spPr>
          <a:xfrm>
            <a:off x="8700824" y="5971947"/>
            <a:ext cx="870082" cy="383381"/>
          </a:xfrm>
          <a:prstGeom prst="rect">
            <a:avLst/>
          </a:prstGeom>
        </p:spPr>
        <p:txBody>
          <a:bodyPr vert="horz" lIns="91440" tIns="45720" rIns="91440" bIns="45720" rtlCol="0" anchor="ctr"/>
          <a:lstStyle>
            <a:lvl1pPr algn="r">
              <a:defRPr sz="2520">
                <a:solidFill>
                  <a:schemeClr val="tx1">
                    <a:lumMod val="85000"/>
                    <a:lumOff val="15000"/>
                  </a:schemeClr>
                </a:solidFill>
                <a:latin typeface="+mj-lt"/>
              </a:defRPr>
            </a:lvl1pPr>
          </a:lstStyle>
          <a:p>
            <a:pPr defTabSz="960120" fontAlgn="auto">
              <a:spcBef>
                <a:spcPts val="0"/>
              </a:spcBef>
              <a:spcAft>
                <a:spcPts val="0"/>
              </a:spcAft>
              <a:buFontTx/>
              <a:buNone/>
            </a:pPr>
            <a:fld id="{1539A5D7-A952-440C-A841-A299D5F65B49}" type="slidenum">
              <a:rPr lang="fr-FR" smtClean="0">
                <a:solidFill>
                  <a:prstClr val="black">
                    <a:lumMod val="85000"/>
                    <a:lumOff val="15000"/>
                  </a:prstClr>
                </a:solidFill>
                <a:cs typeface="+mn-cs"/>
              </a:rPr>
              <a:pPr defTabSz="960120" fontAlgn="auto">
                <a:spcBef>
                  <a:spcPts val="0"/>
                </a:spcBef>
                <a:spcAft>
                  <a:spcPts val="0"/>
                </a:spcAft>
                <a:buFontTx/>
                <a:buNone/>
              </a:pPr>
              <a:t>‹N°›</a:t>
            </a:fld>
            <a:endParaRPr lang="fr-FR">
              <a:solidFill>
                <a:prstClr val="black">
                  <a:lumMod val="85000"/>
                  <a:lumOff val="15000"/>
                </a:prstClr>
              </a:solidFill>
              <a:cs typeface="+mn-cs"/>
            </a:endParaRPr>
          </a:p>
        </p:txBody>
      </p:sp>
      <p:sp>
        <p:nvSpPr>
          <p:cNvPr id="8" name="Rectangle 7"/>
          <p:cNvSpPr/>
          <p:nvPr/>
        </p:nvSpPr>
        <p:spPr>
          <a:xfrm>
            <a:off x="887484" y="0"/>
            <a:ext cx="8613815" cy="400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
        <p:nvSpPr>
          <p:cNvPr id="9" name="Rectangle 8"/>
          <p:cNvSpPr/>
          <p:nvPr/>
        </p:nvSpPr>
        <p:spPr>
          <a:xfrm>
            <a:off x="887484" y="6480810"/>
            <a:ext cx="8613815" cy="288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0120" rtl="0" eaLnBrk="1" fontAlgn="auto" latinLnBrk="0" hangingPunct="1">
              <a:lnSpc>
                <a:spcPct val="100000"/>
              </a:lnSpc>
              <a:spcBef>
                <a:spcPts val="0"/>
              </a:spcBef>
              <a:spcAft>
                <a:spcPts val="0"/>
              </a:spcAft>
              <a:buClrTx/>
              <a:buSzTx/>
              <a:buFontTx/>
              <a:buNone/>
              <a:tabLst/>
              <a:defRPr/>
            </a:pPr>
            <a:endParaRPr kumimoji="0" lang="en-US" sz="1890" b="0" i="0" u="none" strike="noStrike" kern="1200" cap="none" spc="0" normalizeH="0" baseline="0" noProof="0">
              <a:ln>
                <a:noFill/>
              </a:ln>
              <a:solidFill>
                <a:prstClr val="white"/>
              </a:solidFill>
              <a:effectLst/>
              <a:uLnTx/>
              <a:uFillTx/>
              <a:latin typeface="Times New Roman"/>
              <a:ea typeface="+mn-ea"/>
              <a:cs typeface="+mn-cs"/>
            </a:endParaRPr>
          </a:p>
        </p:txBody>
      </p:sp>
    </p:spTree>
    <p:extLst>
      <p:ext uri="{BB962C8B-B14F-4D97-AF65-F5344CB8AC3E}">
        <p14:creationId xmlns:p14="http://schemas.microsoft.com/office/powerpoint/2010/main" val="895450068"/>
      </p:ext>
    </p:extLst>
  </p:cSld>
  <p:clrMap bg1="lt1" tx1="dk1" bg2="lt2" tx2="dk2" accent1="accent1" accent2="accent2" accent3="accent3" accent4="accent4" accent5="accent5" accent6="accent6" hlink="hlink" folHlink="folHlink"/>
  <p:sldLayoutIdLst>
    <p:sldLayoutId id="2147484546" r:id="rId1"/>
    <p:sldLayoutId id="2147484547" r:id="rId2"/>
    <p:sldLayoutId id="2147484548" r:id="rId3"/>
    <p:sldLayoutId id="2147484549" r:id="rId4"/>
    <p:sldLayoutId id="2147484550" r:id="rId5"/>
    <p:sldLayoutId id="2147484551" r:id="rId6"/>
    <p:sldLayoutId id="2147484552" r:id="rId7"/>
    <p:sldLayoutId id="2147484553" r:id="rId8"/>
    <p:sldLayoutId id="2147484554" r:id="rId9"/>
    <p:sldLayoutId id="2147484555" r:id="rId10"/>
    <p:sldLayoutId id="2147484556" r:id="rId11"/>
  </p:sldLayoutIdLst>
  <p:txStyles>
    <p:titleStyle>
      <a:lvl1pPr algn="l" defTabSz="960120" rtl="0" eaLnBrk="1" latinLnBrk="0" hangingPunct="1">
        <a:spcBef>
          <a:spcPct val="0"/>
        </a:spcBef>
        <a:buNone/>
        <a:defRPr sz="567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8036" indent="-288036" algn="l" defTabSz="960120" rtl="0" eaLnBrk="1" latinLnBrk="0" hangingPunct="1">
        <a:spcBef>
          <a:spcPct val="20000"/>
        </a:spcBef>
        <a:buClr>
          <a:schemeClr val="accent1"/>
        </a:buClr>
        <a:buFont typeface="Arial" pitchFamily="34" charset="0"/>
        <a:buChar char="•"/>
        <a:defRPr sz="2520" kern="1200">
          <a:solidFill>
            <a:schemeClr val="tx2"/>
          </a:solidFill>
          <a:latin typeface="+mn-lt"/>
          <a:ea typeface="+mn-ea"/>
          <a:cs typeface="+mn-cs"/>
        </a:defRPr>
      </a:lvl1pPr>
      <a:lvl2pPr marL="624078" indent="-288036" algn="l" defTabSz="960120" rtl="0" eaLnBrk="1" latinLnBrk="0" hangingPunct="1">
        <a:spcBef>
          <a:spcPct val="20000"/>
        </a:spcBef>
        <a:buClr>
          <a:schemeClr val="accent1"/>
        </a:buClr>
        <a:buFont typeface="Arial" pitchFamily="34" charset="0"/>
        <a:buChar char="•"/>
        <a:defRPr sz="2310" kern="1200">
          <a:solidFill>
            <a:schemeClr val="tx2"/>
          </a:solidFill>
          <a:latin typeface="+mn-lt"/>
          <a:ea typeface="+mn-ea"/>
          <a:cs typeface="+mn-cs"/>
        </a:defRPr>
      </a:lvl2pPr>
      <a:lvl3pPr marL="912114" indent="-240030" algn="l" defTabSz="960120" rtl="0" eaLnBrk="1" latinLnBrk="0" hangingPunct="1">
        <a:spcBef>
          <a:spcPct val="20000"/>
        </a:spcBef>
        <a:buClr>
          <a:schemeClr val="accent1"/>
        </a:buClr>
        <a:buFont typeface="Arial" pitchFamily="34" charset="0"/>
        <a:buChar char="•"/>
        <a:defRPr sz="2100" kern="1200">
          <a:solidFill>
            <a:schemeClr val="tx2"/>
          </a:solidFill>
          <a:latin typeface="+mn-lt"/>
          <a:ea typeface="+mn-ea"/>
          <a:cs typeface="+mn-cs"/>
        </a:defRPr>
      </a:lvl3pPr>
      <a:lvl4pPr marL="1200150" indent="-240030" algn="l" defTabSz="960120" rtl="0" eaLnBrk="1" latinLnBrk="0" hangingPunct="1">
        <a:spcBef>
          <a:spcPct val="20000"/>
        </a:spcBef>
        <a:buClr>
          <a:schemeClr val="accent1"/>
        </a:buClr>
        <a:buFont typeface="Arial" pitchFamily="34" charset="0"/>
        <a:buChar char="•"/>
        <a:defRPr sz="1890" kern="1200">
          <a:solidFill>
            <a:schemeClr val="tx2"/>
          </a:solidFill>
          <a:latin typeface="+mn-lt"/>
          <a:ea typeface="+mn-ea"/>
          <a:cs typeface="+mn-cs"/>
        </a:defRPr>
      </a:lvl4pPr>
      <a:lvl5pPr marL="1440180" indent="-240030" algn="l" defTabSz="960120" rtl="0" eaLnBrk="1" latinLnBrk="0" hangingPunct="1">
        <a:spcBef>
          <a:spcPct val="20000"/>
        </a:spcBef>
        <a:buClr>
          <a:schemeClr val="accent1"/>
        </a:buClr>
        <a:buFont typeface="Arial" pitchFamily="34" charset="0"/>
        <a:buChar char="•"/>
        <a:defRPr sz="1890" kern="1200" baseline="0">
          <a:solidFill>
            <a:schemeClr val="tx2"/>
          </a:solidFill>
          <a:latin typeface="+mn-lt"/>
          <a:ea typeface="+mn-ea"/>
          <a:cs typeface="+mn-cs"/>
        </a:defRPr>
      </a:lvl5pPr>
      <a:lvl6pPr marL="1728216"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6pPr>
      <a:lvl7pPr marL="1997050"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7pPr>
      <a:lvl8pPr marL="2304288"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8pPr>
      <a:lvl9pPr marL="2592324" indent="-240030" algn="l" defTabSz="960120" rtl="0" eaLnBrk="1" latinLnBrk="0" hangingPunct="1">
        <a:spcBef>
          <a:spcPct val="20000"/>
        </a:spcBef>
        <a:buClr>
          <a:schemeClr val="accent1"/>
        </a:buClr>
        <a:buFont typeface="Arial" pitchFamily="34" charset="0"/>
        <a:buChar char="•"/>
        <a:defRPr sz="1680" kern="1200">
          <a:solidFill>
            <a:schemeClr val="tx2"/>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717818" y="383382"/>
            <a:ext cx="9005352" cy="1391841"/>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717818" y="1916906"/>
            <a:ext cx="9005352" cy="4568905"/>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717818" y="6674168"/>
            <a:ext cx="2349222" cy="383381"/>
          </a:xfrm>
          <a:prstGeom prst="rect">
            <a:avLst/>
          </a:prstGeom>
        </p:spPr>
        <p:txBody>
          <a:bodyPr vert="horz" lIns="91440" tIns="45720" rIns="91440" bIns="45720" rtlCol="0" anchor="ctr"/>
          <a:lstStyle>
            <a:lvl1pPr algn="l">
              <a:defRPr sz="1028">
                <a:solidFill>
                  <a:schemeClr val="tx1">
                    <a:tint val="75000"/>
                  </a:schemeClr>
                </a:solidFill>
              </a:defRPr>
            </a:lvl1pPr>
          </a:lstStyle>
          <a:p>
            <a:pPr defTabSz="783092" fontAlgn="auto">
              <a:spcBef>
                <a:spcPts val="0"/>
              </a:spcBef>
              <a:spcAft>
                <a:spcPts val="0"/>
              </a:spcAft>
              <a:buFontTx/>
              <a:buNone/>
            </a:pPr>
            <a:fld id="{0808EC7C-12C2-4113-8A18-B62AC5E86B98}"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p:cNvSpPr>
            <a:spLocks noGrp="1"/>
          </p:cNvSpPr>
          <p:nvPr>
            <p:ph type="ftr" sz="quarter" idx="3"/>
          </p:nvPr>
        </p:nvSpPr>
        <p:spPr>
          <a:xfrm>
            <a:off x="3458578" y="6674168"/>
            <a:ext cx="3523833" cy="383381"/>
          </a:xfrm>
          <a:prstGeom prst="rect">
            <a:avLst/>
          </a:prstGeom>
        </p:spPr>
        <p:txBody>
          <a:bodyPr vert="horz" lIns="91440" tIns="45720" rIns="91440" bIns="45720" rtlCol="0" anchor="ctr"/>
          <a:lstStyle>
            <a:lvl1pPr algn="ctr">
              <a:defRPr sz="1028">
                <a:solidFill>
                  <a:schemeClr val="tx1">
                    <a:tint val="75000"/>
                  </a:schemeClr>
                </a:solidFill>
              </a:defRPr>
            </a:lvl1p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p:cNvSpPr>
            <a:spLocks noGrp="1"/>
          </p:cNvSpPr>
          <p:nvPr>
            <p:ph type="sldNum" sz="quarter" idx="4"/>
          </p:nvPr>
        </p:nvSpPr>
        <p:spPr>
          <a:xfrm>
            <a:off x="7373948" y="6674168"/>
            <a:ext cx="2349222" cy="383381"/>
          </a:xfrm>
          <a:prstGeom prst="rect">
            <a:avLst/>
          </a:prstGeom>
        </p:spPr>
        <p:txBody>
          <a:bodyPr vert="horz" lIns="91440" tIns="45720" rIns="91440" bIns="45720" rtlCol="0" anchor="ctr"/>
          <a:lstStyle>
            <a:lvl1pPr algn="r">
              <a:defRPr sz="1028">
                <a:solidFill>
                  <a:schemeClr val="tx1">
                    <a:tint val="75000"/>
                  </a:schemeClr>
                </a:solidFill>
              </a:defRPr>
            </a:lvl1pPr>
          </a:lstStyle>
          <a:p>
            <a:pPr defTabSz="783092" fontAlgn="auto">
              <a:spcBef>
                <a:spcPts val="0"/>
              </a:spcBef>
              <a:spcAft>
                <a:spcPts val="0"/>
              </a:spcAft>
              <a:buFontTx/>
              <a:buNone/>
            </a:pPr>
            <a:fld id="{A0B12DD3-C2CF-4AD2-8502-4B812FD4DD9A}"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870365289"/>
      </p:ext>
    </p:extLst>
  </p:cSld>
  <p:clrMap bg1="lt1" tx1="dk1" bg2="lt2" tx2="dk2" accent1="accent1" accent2="accent2" accent3="accent3" accent4="accent4" accent5="accent5" accent6="accent6" hlink="hlink" folHlink="folHlink"/>
  <p:sldLayoutIdLst>
    <p:sldLayoutId id="2147484558"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Lst>
  <p:txStyles>
    <p:titleStyle>
      <a:lvl1pPr algn="l" defTabSz="783092"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73" indent="-195773" algn="l" defTabSz="783092" rtl="0" eaLnBrk="1" latinLnBrk="0" hangingPunct="1">
        <a:lnSpc>
          <a:spcPct val="90000"/>
        </a:lnSpc>
        <a:spcBef>
          <a:spcPts val="856"/>
        </a:spcBef>
        <a:buFont typeface="Arial" panose="020B0604020202020204" pitchFamily="34" charset="0"/>
        <a:buChar char="•"/>
        <a:defRPr sz="2398" kern="1200">
          <a:solidFill>
            <a:schemeClr val="tx1"/>
          </a:solidFill>
          <a:latin typeface="+mn-lt"/>
          <a:ea typeface="+mn-ea"/>
          <a:cs typeface="+mn-cs"/>
        </a:defRPr>
      </a:lvl1pPr>
      <a:lvl2pPr marL="587319" indent="-195773" algn="l" defTabSz="783092" rtl="0" eaLnBrk="1" latinLnBrk="0" hangingPunct="1">
        <a:lnSpc>
          <a:spcPct val="90000"/>
        </a:lnSpc>
        <a:spcBef>
          <a:spcPts val="428"/>
        </a:spcBef>
        <a:buFont typeface="Arial" panose="020B0604020202020204" pitchFamily="34" charset="0"/>
        <a:buChar char="•"/>
        <a:defRPr sz="2055" kern="1200">
          <a:solidFill>
            <a:schemeClr val="tx1"/>
          </a:solidFill>
          <a:latin typeface="+mn-lt"/>
          <a:ea typeface="+mn-ea"/>
          <a:cs typeface="+mn-cs"/>
        </a:defRPr>
      </a:lvl2pPr>
      <a:lvl3pPr marL="978865" indent="-195773" algn="l" defTabSz="783092" rtl="0" eaLnBrk="1" latinLnBrk="0" hangingPunct="1">
        <a:lnSpc>
          <a:spcPct val="90000"/>
        </a:lnSpc>
        <a:spcBef>
          <a:spcPts val="428"/>
        </a:spcBef>
        <a:buFont typeface="Arial" panose="020B0604020202020204" pitchFamily="34" charset="0"/>
        <a:buChar char="•"/>
        <a:defRPr sz="1713" kern="1200">
          <a:solidFill>
            <a:schemeClr val="tx1"/>
          </a:solidFill>
          <a:latin typeface="+mn-lt"/>
          <a:ea typeface="+mn-ea"/>
          <a:cs typeface="+mn-cs"/>
        </a:defRPr>
      </a:lvl3pPr>
      <a:lvl4pPr marL="1370411"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4pPr>
      <a:lvl5pPr marL="1761957"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5pPr>
      <a:lvl6pPr marL="2153503"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6pPr>
      <a:lvl7pPr marL="2545050"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7pPr>
      <a:lvl8pPr marL="2936596"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8pPr>
      <a:lvl9pPr marL="3328142"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9pPr>
    </p:bodyStyle>
    <p:otherStyle>
      <a:defPPr>
        <a:defRPr lang="fr-FR"/>
      </a:defPPr>
      <a:lvl1pPr marL="0" algn="l" defTabSz="783092" rtl="0" eaLnBrk="1" latinLnBrk="0" hangingPunct="1">
        <a:defRPr sz="1542" kern="1200">
          <a:solidFill>
            <a:schemeClr val="tx1"/>
          </a:solidFill>
          <a:latin typeface="+mn-lt"/>
          <a:ea typeface="+mn-ea"/>
          <a:cs typeface="+mn-cs"/>
        </a:defRPr>
      </a:lvl1pPr>
      <a:lvl2pPr marL="391546" algn="l" defTabSz="783092" rtl="0" eaLnBrk="1" latinLnBrk="0" hangingPunct="1">
        <a:defRPr sz="1542" kern="1200">
          <a:solidFill>
            <a:schemeClr val="tx1"/>
          </a:solidFill>
          <a:latin typeface="+mn-lt"/>
          <a:ea typeface="+mn-ea"/>
          <a:cs typeface="+mn-cs"/>
        </a:defRPr>
      </a:lvl2pPr>
      <a:lvl3pPr marL="783092" algn="l" defTabSz="783092" rtl="0" eaLnBrk="1" latinLnBrk="0" hangingPunct="1">
        <a:defRPr sz="1542" kern="1200">
          <a:solidFill>
            <a:schemeClr val="tx1"/>
          </a:solidFill>
          <a:latin typeface="+mn-lt"/>
          <a:ea typeface="+mn-ea"/>
          <a:cs typeface="+mn-cs"/>
        </a:defRPr>
      </a:lvl3pPr>
      <a:lvl4pPr marL="1174638" algn="l" defTabSz="783092" rtl="0" eaLnBrk="1" latinLnBrk="0" hangingPunct="1">
        <a:defRPr sz="1542" kern="1200">
          <a:solidFill>
            <a:schemeClr val="tx1"/>
          </a:solidFill>
          <a:latin typeface="+mn-lt"/>
          <a:ea typeface="+mn-ea"/>
          <a:cs typeface="+mn-cs"/>
        </a:defRPr>
      </a:lvl4pPr>
      <a:lvl5pPr marL="1566184" algn="l" defTabSz="783092" rtl="0" eaLnBrk="1" latinLnBrk="0" hangingPunct="1">
        <a:defRPr sz="1542" kern="1200">
          <a:solidFill>
            <a:schemeClr val="tx1"/>
          </a:solidFill>
          <a:latin typeface="+mn-lt"/>
          <a:ea typeface="+mn-ea"/>
          <a:cs typeface="+mn-cs"/>
        </a:defRPr>
      </a:lvl5pPr>
      <a:lvl6pPr marL="1957730" algn="l" defTabSz="783092" rtl="0" eaLnBrk="1" latinLnBrk="0" hangingPunct="1">
        <a:defRPr sz="1542" kern="1200">
          <a:solidFill>
            <a:schemeClr val="tx1"/>
          </a:solidFill>
          <a:latin typeface="+mn-lt"/>
          <a:ea typeface="+mn-ea"/>
          <a:cs typeface="+mn-cs"/>
        </a:defRPr>
      </a:lvl6pPr>
      <a:lvl7pPr marL="2349276" algn="l" defTabSz="783092" rtl="0" eaLnBrk="1" latinLnBrk="0" hangingPunct="1">
        <a:defRPr sz="1542" kern="1200">
          <a:solidFill>
            <a:schemeClr val="tx1"/>
          </a:solidFill>
          <a:latin typeface="+mn-lt"/>
          <a:ea typeface="+mn-ea"/>
          <a:cs typeface="+mn-cs"/>
        </a:defRPr>
      </a:lvl7pPr>
      <a:lvl8pPr marL="2740823" algn="l" defTabSz="783092" rtl="0" eaLnBrk="1" latinLnBrk="0" hangingPunct="1">
        <a:defRPr sz="1542" kern="1200">
          <a:solidFill>
            <a:schemeClr val="tx1"/>
          </a:solidFill>
          <a:latin typeface="+mn-lt"/>
          <a:ea typeface="+mn-ea"/>
          <a:cs typeface="+mn-cs"/>
        </a:defRPr>
      </a:lvl8pPr>
      <a:lvl9pPr marL="3132369" algn="l" defTabSz="783092" rtl="0" eaLnBrk="1" latinLnBrk="0" hangingPunct="1">
        <a:defRPr sz="1542"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FD06BB-E9D6-492A-9391-D35561B9AB71}"/>
              </a:ext>
            </a:extLst>
          </p:cNvPr>
          <p:cNvSpPr>
            <a:spLocks noGrp="1"/>
          </p:cNvSpPr>
          <p:nvPr>
            <p:ph type="title"/>
          </p:nvPr>
        </p:nvSpPr>
        <p:spPr>
          <a:xfrm>
            <a:off x="717818" y="383382"/>
            <a:ext cx="9005352" cy="1391841"/>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4AB082-5DF0-47C3-9C71-CD0D2617FEB6}"/>
              </a:ext>
            </a:extLst>
          </p:cNvPr>
          <p:cNvSpPr>
            <a:spLocks noGrp="1"/>
          </p:cNvSpPr>
          <p:nvPr>
            <p:ph type="body" idx="1"/>
          </p:nvPr>
        </p:nvSpPr>
        <p:spPr>
          <a:xfrm>
            <a:off x="717818" y="1916906"/>
            <a:ext cx="9005352" cy="456890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4361B9-D253-4DF1-B1F9-C6B2622B5E43}"/>
              </a:ext>
            </a:extLst>
          </p:cNvPr>
          <p:cNvSpPr>
            <a:spLocks noGrp="1"/>
          </p:cNvSpPr>
          <p:nvPr>
            <p:ph type="dt" sz="half" idx="2"/>
          </p:nvPr>
        </p:nvSpPr>
        <p:spPr>
          <a:xfrm>
            <a:off x="717818" y="6674168"/>
            <a:ext cx="2349222" cy="383381"/>
          </a:xfrm>
          <a:prstGeom prst="rect">
            <a:avLst/>
          </a:prstGeom>
        </p:spPr>
        <p:txBody>
          <a:bodyPr vert="horz" lIns="91440" tIns="45720" rIns="91440" bIns="45720" rtlCol="0" anchor="ctr"/>
          <a:lstStyle>
            <a:lvl1pPr algn="l">
              <a:defRPr sz="1028">
                <a:solidFill>
                  <a:schemeClr val="tx1">
                    <a:tint val="75000"/>
                  </a:schemeClr>
                </a:solidFill>
              </a:defRPr>
            </a:lvl1p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E0B6E165-7733-4AF0-B2E4-5868F8A328AC}"/>
              </a:ext>
            </a:extLst>
          </p:cNvPr>
          <p:cNvSpPr>
            <a:spLocks noGrp="1"/>
          </p:cNvSpPr>
          <p:nvPr>
            <p:ph type="ftr" sz="quarter" idx="3"/>
          </p:nvPr>
        </p:nvSpPr>
        <p:spPr>
          <a:xfrm>
            <a:off x="3458578" y="6674168"/>
            <a:ext cx="3523833" cy="383381"/>
          </a:xfrm>
          <a:prstGeom prst="rect">
            <a:avLst/>
          </a:prstGeom>
        </p:spPr>
        <p:txBody>
          <a:bodyPr vert="horz" lIns="91440" tIns="45720" rIns="91440" bIns="45720" rtlCol="0" anchor="ctr"/>
          <a:lstStyle>
            <a:lvl1pPr algn="ctr">
              <a:defRPr sz="1028">
                <a:solidFill>
                  <a:schemeClr val="tx1">
                    <a:tint val="75000"/>
                  </a:schemeClr>
                </a:solidFill>
              </a:defRPr>
            </a:lvl1p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6B752342-E54F-4091-9997-32E9FBCCC9D3}"/>
              </a:ext>
            </a:extLst>
          </p:cNvPr>
          <p:cNvSpPr>
            <a:spLocks noGrp="1"/>
          </p:cNvSpPr>
          <p:nvPr>
            <p:ph type="sldNum" sz="quarter" idx="4"/>
          </p:nvPr>
        </p:nvSpPr>
        <p:spPr>
          <a:xfrm>
            <a:off x="7373948" y="6674168"/>
            <a:ext cx="2349222" cy="383381"/>
          </a:xfrm>
          <a:prstGeom prst="rect">
            <a:avLst/>
          </a:prstGeom>
        </p:spPr>
        <p:txBody>
          <a:bodyPr vert="horz" lIns="91440" tIns="45720" rIns="91440" bIns="45720" rtlCol="0" anchor="ctr"/>
          <a:lstStyle>
            <a:lvl1pPr algn="r">
              <a:defRPr sz="1028">
                <a:solidFill>
                  <a:schemeClr val="tx1">
                    <a:tint val="75000"/>
                  </a:schemeClr>
                </a:solidFill>
              </a:defRPr>
            </a:lvl1p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277489365"/>
      </p:ext>
    </p:extLst>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79" r:id="rId10"/>
    <p:sldLayoutId id="2147484580" r:id="rId11"/>
  </p:sldLayoutIdLst>
  <p:txStyles>
    <p:titleStyle>
      <a:lvl1pPr algn="l" defTabSz="783092"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73" indent="-195773" algn="l" defTabSz="783092" rtl="0" eaLnBrk="1" latinLnBrk="0" hangingPunct="1">
        <a:lnSpc>
          <a:spcPct val="90000"/>
        </a:lnSpc>
        <a:spcBef>
          <a:spcPts val="856"/>
        </a:spcBef>
        <a:buFont typeface="Arial" panose="020B0604020202020204" pitchFamily="34" charset="0"/>
        <a:buChar char="•"/>
        <a:defRPr sz="2398" kern="1200">
          <a:solidFill>
            <a:schemeClr val="tx1"/>
          </a:solidFill>
          <a:latin typeface="+mn-lt"/>
          <a:ea typeface="+mn-ea"/>
          <a:cs typeface="+mn-cs"/>
        </a:defRPr>
      </a:lvl1pPr>
      <a:lvl2pPr marL="587319" indent="-195773" algn="l" defTabSz="783092" rtl="0" eaLnBrk="1" latinLnBrk="0" hangingPunct="1">
        <a:lnSpc>
          <a:spcPct val="90000"/>
        </a:lnSpc>
        <a:spcBef>
          <a:spcPts val="428"/>
        </a:spcBef>
        <a:buFont typeface="Arial" panose="020B0604020202020204" pitchFamily="34" charset="0"/>
        <a:buChar char="•"/>
        <a:defRPr sz="2055" kern="1200">
          <a:solidFill>
            <a:schemeClr val="tx1"/>
          </a:solidFill>
          <a:latin typeface="+mn-lt"/>
          <a:ea typeface="+mn-ea"/>
          <a:cs typeface="+mn-cs"/>
        </a:defRPr>
      </a:lvl2pPr>
      <a:lvl3pPr marL="978865" indent="-195773" algn="l" defTabSz="783092" rtl="0" eaLnBrk="1" latinLnBrk="0" hangingPunct="1">
        <a:lnSpc>
          <a:spcPct val="90000"/>
        </a:lnSpc>
        <a:spcBef>
          <a:spcPts val="428"/>
        </a:spcBef>
        <a:buFont typeface="Arial" panose="020B0604020202020204" pitchFamily="34" charset="0"/>
        <a:buChar char="•"/>
        <a:defRPr sz="1713" kern="1200">
          <a:solidFill>
            <a:schemeClr val="tx1"/>
          </a:solidFill>
          <a:latin typeface="+mn-lt"/>
          <a:ea typeface="+mn-ea"/>
          <a:cs typeface="+mn-cs"/>
        </a:defRPr>
      </a:lvl3pPr>
      <a:lvl4pPr marL="1370411"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4pPr>
      <a:lvl5pPr marL="1761957"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5pPr>
      <a:lvl6pPr marL="2153503"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6pPr>
      <a:lvl7pPr marL="2545050"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7pPr>
      <a:lvl8pPr marL="2936596"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8pPr>
      <a:lvl9pPr marL="3328142"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9pPr>
    </p:bodyStyle>
    <p:otherStyle>
      <a:defPPr>
        <a:defRPr lang="fr-FR"/>
      </a:defPPr>
      <a:lvl1pPr marL="0" algn="l" defTabSz="783092" rtl="0" eaLnBrk="1" latinLnBrk="0" hangingPunct="1">
        <a:defRPr sz="1542" kern="1200">
          <a:solidFill>
            <a:schemeClr val="tx1"/>
          </a:solidFill>
          <a:latin typeface="+mn-lt"/>
          <a:ea typeface="+mn-ea"/>
          <a:cs typeface="+mn-cs"/>
        </a:defRPr>
      </a:lvl1pPr>
      <a:lvl2pPr marL="391546" algn="l" defTabSz="783092" rtl="0" eaLnBrk="1" latinLnBrk="0" hangingPunct="1">
        <a:defRPr sz="1542" kern="1200">
          <a:solidFill>
            <a:schemeClr val="tx1"/>
          </a:solidFill>
          <a:latin typeface="+mn-lt"/>
          <a:ea typeface="+mn-ea"/>
          <a:cs typeface="+mn-cs"/>
        </a:defRPr>
      </a:lvl2pPr>
      <a:lvl3pPr marL="783092" algn="l" defTabSz="783092" rtl="0" eaLnBrk="1" latinLnBrk="0" hangingPunct="1">
        <a:defRPr sz="1542" kern="1200">
          <a:solidFill>
            <a:schemeClr val="tx1"/>
          </a:solidFill>
          <a:latin typeface="+mn-lt"/>
          <a:ea typeface="+mn-ea"/>
          <a:cs typeface="+mn-cs"/>
        </a:defRPr>
      </a:lvl3pPr>
      <a:lvl4pPr marL="1174638" algn="l" defTabSz="783092" rtl="0" eaLnBrk="1" latinLnBrk="0" hangingPunct="1">
        <a:defRPr sz="1542" kern="1200">
          <a:solidFill>
            <a:schemeClr val="tx1"/>
          </a:solidFill>
          <a:latin typeface="+mn-lt"/>
          <a:ea typeface="+mn-ea"/>
          <a:cs typeface="+mn-cs"/>
        </a:defRPr>
      </a:lvl4pPr>
      <a:lvl5pPr marL="1566184" algn="l" defTabSz="783092" rtl="0" eaLnBrk="1" latinLnBrk="0" hangingPunct="1">
        <a:defRPr sz="1542" kern="1200">
          <a:solidFill>
            <a:schemeClr val="tx1"/>
          </a:solidFill>
          <a:latin typeface="+mn-lt"/>
          <a:ea typeface="+mn-ea"/>
          <a:cs typeface="+mn-cs"/>
        </a:defRPr>
      </a:lvl5pPr>
      <a:lvl6pPr marL="1957730" algn="l" defTabSz="783092" rtl="0" eaLnBrk="1" latinLnBrk="0" hangingPunct="1">
        <a:defRPr sz="1542" kern="1200">
          <a:solidFill>
            <a:schemeClr val="tx1"/>
          </a:solidFill>
          <a:latin typeface="+mn-lt"/>
          <a:ea typeface="+mn-ea"/>
          <a:cs typeface="+mn-cs"/>
        </a:defRPr>
      </a:lvl6pPr>
      <a:lvl7pPr marL="2349276" algn="l" defTabSz="783092" rtl="0" eaLnBrk="1" latinLnBrk="0" hangingPunct="1">
        <a:defRPr sz="1542" kern="1200">
          <a:solidFill>
            <a:schemeClr val="tx1"/>
          </a:solidFill>
          <a:latin typeface="+mn-lt"/>
          <a:ea typeface="+mn-ea"/>
          <a:cs typeface="+mn-cs"/>
        </a:defRPr>
      </a:lvl7pPr>
      <a:lvl8pPr marL="2740823" algn="l" defTabSz="783092" rtl="0" eaLnBrk="1" latinLnBrk="0" hangingPunct="1">
        <a:defRPr sz="1542" kern="1200">
          <a:solidFill>
            <a:schemeClr val="tx1"/>
          </a:solidFill>
          <a:latin typeface="+mn-lt"/>
          <a:ea typeface="+mn-ea"/>
          <a:cs typeface="+mn-cs"/>
        </a:defRPr>
      </a:lvl8pPr>
      <a:lvl9pPr marL="3132369" algn="l" defTabSz="783092" rtl="0" eaLnBrk="1" latinLnBrk="0" hangingPunct="1">
        <a:defRPr sz="1542"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FD06BB-E9D6-492A-9391-D35561B9AB71}"/>
              </a:ext>
            </a:extLst>
          </p:cNvPr>
          <p:cNvSpPr>
            <a:spLocks noGrp="1"/>
          </p:cNvSpPr>
          <p:nvPr>
            <p:ph type="title"/>
          </p:nvPr>
        </p:nvSpPr>
        <p:spPr>
          <a:xfrm>
            <a:off x="717818" y="383382"/>
            <a:ext cx="9005352" cy="1391841"/>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4AB082-5DF0-47C3-9C71-CD0D2617FEB6}"/>
              </a:ext>
            </a:extLst>
          </p:cNvPr>
          <p:cNvSpPr>
            <a:spLocks noGrp="1"/>
          </p:cNvSpPr>
          <p:nvPr>
            <p:ph type="body" idx="1"/>
          </p:nvPr>
        </p:nvSpPr>
        <p:spPr>
          <a:xfrm>
            <a:off x="717818" y="1916906"/>
            <a:ext cx="9005352" cy="456890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4361B9-D253-4DF1-B1F9-C6B2622B5E43}"/>
              </a:ext>
            </a:extLst>
          </p:cNvPr>
          <p:cNvSpPr>
            <a:spLocks noGrp="1"/>
          </p:cNvSpPr>
          <p:nvPr>
            <p:ph type="dt" sz="half" idx="2"/>
          </p:nvPr>
        </p:nvSpPr>
        <p:spPr>
          <a:xfrm>
            <a:off x="717818" y="6674168"/>
            <a:ext cx="2349222" cy="383381"/>
          </a:xfrm>
          <a:prstGeom prst="rect">
            <a:avLst/>
          </a:prstGeom>
        </p:spPr>
        <p:txBody>
          <a:bodyPr vert="horz" lIns="91440" tIns="45720" rIns="91440" bIns="45720" rtlCol="0" anchor="ctr"/>
          <a:lstStyle>
            <a:lvl1pPr algn="l">
              <a:defRPr sz="1028">
                <a:solidFill>
                  <a:schemeClr val="tx1">
                    <a:tint val="75000"/>
                  </a:schemeClr>
                </a:solidFill>
              </a:defRPr>
            </a:lvl1p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E0B6E165-7733-4AF0-B2E4-5868F8A328AC}"/>
              </a:ext>
            </a:extLst>
          </p:cNvPr>
          <p:cNvSpPr>
            <a:spLocks noGrp="1"/>
          </p:cNvSpPr>
          <p:nvPr>
            <p:ph type="ftr" sz="quarter" idx="3"/>
          </p:nvPr>
        </p:nvSpPr>
        <p:spPr>
          <a:xfrm>
            <a:off x="3458578" y="6674168"/>
            <a:ext cx="3523833" cy="383381"/>
          </a:xfrm>
          <a:prstGeom prst="rect">
            <a:avLst/>
          </a:prstGeom>
        </p:spPr>
        <p:txBody>
          <a:bodyPr vert="horz" lIns="91440" tIns="45720" rIns="91440" bIns="45720" rtlCol="0" anchor="ctr"/>
          <a:lstStyle>
            <a:lvl1pPr algn="ctr">
              <a:defRPr sz="1028">
                <a:solidFill>
                  <a:schemeClr val="tx1">
                    <a:tint val="75000"/>
                  </a:schemeClr>
                </a:solidFill>
              </a:defRPr>
            </a:lvl1p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6B752342-E54F-4091-9997-32E9FBCCC9D3}"/>
              </a:ext>
            </a:extLst>
          </p:cNvPr>
          <p:cNvSpPr>
            <a:spLocks noGrp="1"/>
          </p:cNvSpPr>
          <p:nvPr>
            <p:ph type="sldNum" sz="quarter" idx="4"/>
          </p:nvPr>
        </p:nvSpPr>
        <p:spPr>
          <a:xfrm>
            <a:off x="7373948" y="6674168"/>
            <a:ext cx="2349222" cy="383381"/>
          </a:xfrm>
          <a:prstGeom prst="rect">
            <a:avLst/>
          </a:prstGeom>
        </p:spPr>
        <p:txBody>
          <a:bodyPr vert="horz" lIns="91440" tIns="45720" rIns="91440" bIns="45720" rtlCol="0" anchor="ctr"/>
          <a:lstStyle>
            <a:lvl1pPr algn="r">
              <a:defRPr sz="1028">
                <a:solidFill>
                  <a:schemeClr val="tx1">
                    <a:tint val="75000"/>
                  </a:schemeClr>
                </a:solidFill>
              </a:defRPr>
            </a:lvl1p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65731003"/>
      </p:ext>
    </p:extLst>
  </p:cSld>
  <p:clrMap bg1="lt1" tx1="dk1" bg2="lt2" tx2="dk2" accent1="accent1" accent2="accent2" accent3="accent3" accent4="accent4" accent5="accent5" accent6="accent6" hlink="hlink" folHlink="folHlink"/>
  <p:sldLayoutIdLst>
    <p:sldLayoutId id="2147484582" r:id="rId1"/>
    <p:sldLayoutId id="2147484583" r:id="rId2"/>
    <p:sldLayoutId id="2147484584" r:id="rId3"/>
    <p:sldLayoutId id="2147484585" r:id="rId4"/>
    <p:sldLayoutId id="2147484586" r:id="rId5"/>
    <p:sldLayoutId id="2147484587" r:id="rId6"/>
    <p:sldLayoutId id="2147484588" r:id="rId7"/>
    <p:sldLayoutId id="2147484589" r:id="rId8"/>
    <p:sldLayoutId id="2147484590" r:id="rId9"/>
    <p:sldLayoutId id="2147484591" r:id="rId10"/>
    <p:sldLayoutId id="2147484592" r:id="rId11"/>
  </p:sldLayoutIdLst>
  <p:txStyles>
    <p:titleStyle>
      <a:lvl1pPr algn="l" defTabSz="783092"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73" indent="-195773" algn="l" defTabSz="783092" rtl="0" eaLnBrk="1" latinLnBrk="0" hangingPunct="1">
        <a:lnSpc>
          <a:spcPct val="90000"/>
        </a:lnSpc>
        <a:spcBef>
          <a:spcPts val="856"/>
        </a:spcBef>
        <a:buFont typeface="Arial" panose="020B0604020202020204" pitchFamily="34" charset="0"/>
        <a:buChar char="•"/>
        <a:defRPr sz="2398" kern="1200">
          <a:solidFill>
            <a:schemeClr val="tx1"/>
          </a:solidFill>
          <a:latin typeface="+mn-lt"/>
          <a:ea typeface="+mn-ea"/>
          <a:cs typeface="+mn-cs"/>
        </a:defRPr>
      </a:lvl1pPr>
      <a:lvl2pPr marL="587319" indent="-195773" algn="l" defTabSz="783092" rtl="0" eaLnBrk="1" latinLnBrk="0" hangingPunct="1">
        <a:lnSpc>
          <a:spcPct val="90000"/>
        </a:lnSpc>
        <a:spcBef>
          <a:spcPts val="428"/>
        </a:spcBef>
        <a:buFont typeface="Arial" panose="020B0604020202020204" pitchFamily="34" charset="0"/>
        <a:buChar char="•"/>
        <a:defRPr sz="2055" kern="1200">
          <a:solidFill>
            <a:schemeClr val="tx1"/>
          </a:solidFill>
          <a:latin typeface="+mn-lt"/>
          <a:ea typeface="+mn-ea"/>
          <a:cs typeface="+mn-cs"/>
        </a:defRPr>
      </a:lvl2pPr>
      <a:lvl3pPr marL="978865" indent="-195773" algn="l" defTabSz="783092" rtl="0" eaLnBrk="1" latinLnBrk="0" hangingPunct="1">
        <a:lnSpc>
          <a:spcPct val="90000"/>
        </a:lnSpc>
        <a:spcBef>
          <a:spcPts val="428"/>
        </a:spcBef>
        <a:buFont typeface="Arial" panose="020B0604020202020204" pitchFamily="34" charset="0"/>
        <a:buChar char="•"/>
        <a:defRPr sz="1713" kern="1200">
          <a:solidFill>
            <a:schemeClr val="tx1"/>
          </a:solidFill>
          <a:latin typeface="+mn-lt"/>
          <a:ea typeface="+mn-ea"/>
          <a:cs typeface="+mn-cs"/>
        </a:defRPr>
      </a:lvl3pPr>
      <a:lvl4pPr marL="1370411"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4pPr>
      <a:lvl5pPr marL="1761957"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5pPr>
      <a:lvl6pPr marL="2153503"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6pPr>
      <a:lvl7pPr marL="2545050"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7pPr>
      <a:lvl8pPr marL="2936596"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8pPr>
      <a:lvl9pPr marL="3328142"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9pPr>
    </p:bodyStyle>
    <p:otherStyle>
      <a:defPPr>
        <a:defRPr lang="fr-FR"/>
      </a:defPPr>
      <a:lvl1pPr marL="0" algn="l" defTabSz="783092" rtl="0" eaLnBrk="1" latinLnBrk="0" hangingPunct="1">
        <a:defRPr sz="1542" kern="1200">
          <a:solidFill>
            <a:schemeClr val="tx1"/>
          </a:solidFill>
          <a:latin typeface="+mn-lt"/>
          <a:ea typeface="+mn-ea"/>
          <a:cs typeface="+mn-cs"/>
        </a:defRPr>
      </a:lvl1pPr>
      <a:lvl2pPr marL="391546" algn="l" defTabSz="783092" rtl="0" eaLnBrk="1" latinLnBrk="0" hangingPunct="1">
        <a:defRPr sz="1542" kern="1200">
          <a:solidFill>
            <a:schemeClr val="tx1"/>
          </a:solidFill>
          <a:latin typeface="+mn-lt"/>
          <a:ea typeface="+mn-ea"/>
          <a:cs typeface="+mn-cs"/>
        </a:defRPr>
      </a:lvl2pPr>
      <a:lvl3pPr marL="783092" algn="l" defTabSz="783092" rtl="0" eaLnBrk="1" latinLnBrk="0" hangingPunct="1">
        <a:defRPr sz="1542" kern="1200">
          <a:solidFill>
            <a:schemeClr val="tx1"/>
          </a:solidFill>
          <a:latin typeface="+mn-lt"/>
          <a:ea typeface="+mn-ea"/>
          <a:cs typeface="+mn-cs"/>
        </a:defRPr>
      </a:lvl3pPr>
      <a:lvl4pPr marL="1174638" algn="l" defTabSz="783092" rtl="0" eaLnBrk="1" latinLnBrk="0" hangingPunct="1">
        <a:defRPr sz="1542" kern="1200">
          <a:solidFill>
            <a:schemeClr val="tx1"/>
          </a:solidFill>
          <a:latin typeface="+mn-lt"/>
          <a:ea typeface="+mn-ea"/>
          <a:cs typeface="+mn-cs"/>
        </a:defRPr>
      </a:lvl4pPr>
      <a:lvl5pPr marL="1566184" algn="l" defTabSz="783092" rtl="0" eaLnBrk="1" latinLnBrk="0" hangingPunct="1">
        <a:defRPr sz="1542" kern="1200">
          <a:solidFill>
            <a:schemeClr val="tx1"/>
          </a:solidFill>
          <a:latin typeface="+mn-lt"/>
          <a:ea typeface="+mn-ea"/>
          <a:cs typeface="+mn-cs"/>
        </a:defRPr>
      </a:lvl5pPr>
      <a:lvl6pPr marL="1957730" algn="l" defTabSz="783092" rtl="0" eaLnBrk="1" latinLnBrk="0" hangingPunct="1">
        <a:defRPr sz="1542" kern="1200">
          <a:solidFill>
            <a:schemeClr val="tx1"/>
          </a:solidFill>
          <a:latin typeface="+mn-lt"/>
          <a:ea typeface="+mn-ea"/>
          <a:cs typeface="+mn-cs"/>
        </a:defRPr>
      </a:lvl6pPr>
      <a:lvl7pPr marL="2349276" algn="l" defTabSz="783092" rtl="0" eaLnBrk="1" latinLnBrk="0" hangingPunct="1">
        <a:defRPr sz="1542" kern="1200">
          <a:solidFill>
            <a:schemeClr val="tx1"/>
          </a:solidFill>
          <a:latin typeface="+mn-lt"/>
          <a:ea typeface="+mn-ea"/>
          <a:cs typeface="+mn-cs"/>
        </a:defRPr>
      </a:lvl7pPr>
      <a:lvl8pPr marL="2740823" algn="l" defTabSz="783092" rtl="0" eaLnBrk="1" latinLnBrk="0" hangingPunct="1">
        <a:defRPr sz="1542" kern="1200">
          <a:solidFill>
            <a:schemeClr val="tx1"/>
          </a:solidFill>
          <a:latin typeface="+mn-lt"/>
          <a:ea typeface="+mn-ea"/>
          <a:cs typeface="+mn-cs"/>
        </a:defRPr>
      </a:lvl8pPr>
      <a:lvl9pPr marL="3132369" algn="l" defTabSz="783092" rtl="0" eaLnBrk="1" latinLnBrk="0" hangingPunct="1">
        <a:defRPr sz="1542"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CFD06BB-E9D6-492A-9391-D35561B9AB71}"/>
              </a:ext>
            </a:extLst>
          </p:cNvPr>
          <p:cNvSpPr>
            <a:spLocks noGrp="1"/>
          </p:cNvSpPr>
          <p:nvPr>
            <p:ph type="title"/>
          </p:nvPr>
        </p:nvSpPr>
        <p:spPr>
          <a:xfrm>
            <a:off x="717818" y="383382"/>
            <a:ext cx="9005352" cy="1391841"/>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44AB082-5DF0-47C3-9C71-CD0D2617FEB6}"/>
              </a:ext>
            </a:extLst>
          </p:cNvPr>
          <p:cNvSpPr>
            <a:spLocks noGrp="1"/>
          </p:cNvSpPr>
          <p:nvPr>
            <p:ph type="body" idx="1"/>
          </p:nvPr>
        </p:nvSpPr>
        <p:spPr>
          <a:xfrm>
            <a:off x="717818" y="1916906"/>
            <a:ext cx="9005352" cy="4568905"/>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C4361B9-D253-4DF1-B1F9-C6B2622B5E43}"/>
              </a:ext>
            </a:extLst>
          </p:cNvPr>
          <p:cNvSpPr>
            <a:spLocks noGrp="1"/>
          </p:cNvSpPr>
          <p:nvPr>
            <p:ph type="dt" sz="half" idx="2"/>
          </p:nvPr>
        </p:nvSpPr>
        <p:spPr>
          <a:xfrm>
            <a:off x="717818" y="6674168"/>
            <a:ext cx="2349222" cy="383381"/>
          </a:xfrm>
          <a:prstGeom prst="rect">
            <a:avLst/>
          </a:prstGeom>
        </p:spPr>
        <p:txBody>
          <a:bodyPr vert="horz" lIns="91440" tIns="45720" rIns="91440" bIns="45720" rtlCol="0" anchor="ctr"/>
          <a:lstStyle>
            <a:lvl1pPr algn="l">
              <a:defRPr sz="1028">
                <a:solidFill>
                  <a:schemeClr val="tx1">
                    <a:tint val="75000"/>
                  </a:schemeClr>
                </a:solidFill>
              </a:defRPr>
            </a:lvl1pPr>
          </a:lstStyle>
          <a:p>
            <a:pPr defTabSz="783092" fontAlgn="auto">
              <a:spcBef>
                <a:spcPts val="0"/>
              </a:spcBef>
              <a:spcAft>
                <a:spcPts val="0"/>
              </a:spcAft>
              <a:buFontTx/>
              <a:buNone/>
            </a:pPr>
            <a:fld id="{02BE7A76-1C78-4B86-83FC-E21FDE5A0F5A}" type="datetimeFigureOut">
              <a:rPr lang="fr-FR" smtClean="0">
                <a:solidFill>
                  <a:prstClr val="black">
                    <a:tint val="75000"/>
                  </a:prstClr>
                </a:solidFill>
                <a:latin typeface="Calibri" panose="020F0502020204030204"/>
                <a:cs typeface="+mn-cs"/>
              </a:rPr>
              <a:pPr defTabSz="783092" fontAlgn="auto">
                <a:spcBef>
                  <a:spcPts val="0"/>
                </a:spcBef>
                <a:spcAft>
                  <a:spcPts val="0"/>
                </a:spcAft>
                <a:buFontTx/>
                <a:buNone/>
              </a:pPr>
              <a:t>01/02/2019</a:t>
            </a:fld>
            <a:endParaRPr lang="fr-FR">
              <a:solidFill>
                <a:prstClr val="black">
                  <a:tint val="75000"/>
                </a:prstClr>
              </a:solidFill>
              <a:latin typeface="Calibri" panose="020F0502020204030204"/>
              <a:cs typeface="+mn-cs"/>
            </a:endParaRPr>
          </a:p>
        </p:txBody>
      </p:sp>
      <p:sp>
        <p:nvSpPr>
          <p:cNvPr id="5" name="Espace réservé du pied de page 4">
            <a:extLst>
              <a:ext uri="{FF2B5EF4-FFF2-40B4-BE49-F238E27FC236}">
                <a16:creationId xmlns:a16="http://schemas.microsoft.com/office/drawing/2014/main" id="{E0B6E165-7733-4AF0-B2E4-5868F8A328AC}"/>
              </a:ext>
            </a:extLst>
          </p:cNvPr>
          <p:cNvSpPr>
            <a:spLocks noGrp="1"/>
          </p:cNvSpPr>
          <p:nvPr>
            <p:ph type="ftr" sz="quarter" idx="3"/>
          </p:nvPr>
        </p:nvSpPr>
        <p:spPr>
          <a:xfrm>
            <a:off x="3458578" y="6674168"/>
            <a:ext cx="3523833" cy="383381"/>
          </a:xfrm>
          <a:prstGeom prst="rect">
            <a:avLst/>
          </a:prstGeom>
        </p:spPr>
        <p:txBody>
          <a:bodyPr vert="horz" lIns="91440" tIns="45720" rIns="91440" bIns="45720" rtlCol="0" anchor="ctr"/>
          <a:lstStyle>
            <a:lvl1pPr algn="ctr">
              <a:defRPr sz="1028">
                <a:solidFill>
                  <a:schemeClr val="tx1">
                    <a:tint val="75000"/>
                  </a:schemeClr>
                </a:solidFill>
              </a:defRPr>
            </a:lvl1pPr>
          </a:lstStyle>
          <a:p>
            <a:pPr defTabSz="783092" fontAlgn="auto">
              <a:spcBef>
                <a:spcPts val="0"/>
              </a:spcBef>
              <a:spcAft>
                <a:spcPts val="0"/>
              </a:spcAft>
              <a:buFontTx/>
              <a:buNone/>
            </a:pPr>
            <a:endParaRPr lang="fr-FR">
              <a:solidFill>
                <a:prstClr val="black">
                  <a:tint val="75000"/>
                </a:prstClr>
              </a:solidFill>
              <a:latin typeface="Calibri" panose="020F0502020204030204"/>
              <a:cs typeface="+mn-cs"/>
            </a:endParaRPr>
          </a:p>
        </p:txBody>
      </p:sp>
      <p:sp>
        <p:nvSpPr>
          <p:cNvPr id="6" name="Espace réservé du numéro de diapositive 5">
            <a:extLst>
              <a:ext uri="{FF2B5EF4-FFF2-40B4-BE49-F238E27FC236}">
                <a16:creationId xmlns:a16="http://schemas.microsoft.com/office/drawing/2014/main" id="{6B752342-E54F-4091-9997-32E9FBCCC9D3}"/>
              </a:ext>
            </a:extLst>
          </p:cNvPr>
          <p:cNvSpPr>
            <a:spLocks noGrp="1"/>
          </p:cNvSpPr>
          <p:nvPr>
            <p:ph type="sldNum" sz="quarter" idx="4"/>
          </p:nvPr>
        </p:nvSpPr>
        <p:spPr>
          <a:xfrm>
            <a:off x="7373948" y="6674168"/>
            <a:ext cx="2349222" cy="383381"/>
          </a:xfrm>
          <a:prstGeom prst="rect">
            <a:avLst/>
          </a:prstGeom>
        </p:spPr>
        <p:txBody>
          <a:bodyPr vert="horz" lIns="91440" tIns="45720" rIns="91440" bIns="45720" rtlCol="0" anchor="ctr"/>
          <a:lstStyle>
            <a:lvl1pPr algn="r">
              <a:defRPr sz="1028">
                <a:solidFill>
                  <a:schemeClr val="tx1">
                    <a:tint val="75000"/>
                  </a:schemeClr>
                </a:solidFill>
              </a:defRPr>
            </a:lvl1pPr>
          </a:lstStyle>
          <a:p>
            <a:pPr defTabSz="783092" fontAlgn="auto">
              <a:spcBef>
                <a:spcPts val="0"/>
              </a:spcBef>
              <a:spcAft>
                <a:spcPts val="0"/>
              </a:spcAft>
              <a:buFontTx/>
              <a:buNone/>
            </a:pPr>
            <a:fld id="{290DF660-4C49-406E-85BC-D5B6C592A032}" type="slidenum">
              <a:rPr lang="fr-FR" smtClean="0">
                <a:solidFill>
                  <a:prstClr val="black">
                    <a:tint val="75000"/>
                  </a:prstClr>
                </a:solidFill>
                <a:latin typeface="Calibri" panose="020F0502020204030204"/>
                <a:cs typeface="+mn-cs"/>
              </a:rPr>
              <a:pPr defTabSz="783092" fontAlgn="auto">
                <a:spcBef>
                  <a:spcPts val="0"/>
                </a:spcBef>
                <a:spcAft>
                  <a:spcPts val="0"/>
                </a:spcAft>
                <a:buFontTx/>
                <a:buNone/>
              </a:pPr>
              <a:t>‹N°›</a:t>
            </a:fld>
            <a:endParaRPr lang="fr-FR">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2850223387"/>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Lst>
  <p:txStyles>
    <p:titleStyle>
      <a:lvl1pPr algn="l" defTabSz="783092" rtl="0" eaLnBrk="1" latinLnBrk="0" hangingPunct="1">
        <a:lnSpc>
          <a:spcPct val="90000"/>
        </a:lnSpc>
        <a:spcBef>
          <a:spcPct val="0"/>
        </a:spcBef>
        <a:buNone/>
        <a:defRPr sz="3768" kern="1200">
          <a:solidFill>
            <a:schemeClr val="tx1"/>
          </a:solidFill>
          <a:latin typeface="+mj-lt"/>
          <a:ea typeface="+mj-ea"/>
          <a:cs typeface="+mj-cs"/>
        </a:defRPr>
      </a:lvl1pPr>
    </p:titleStyle>
    <p:bodyStyle>
      <a:lvl1pPr marL="195773" indent="-195773" algn="l" defTabSz="783092" rtl="0" eaLnBrk="1" latinLnBrk="0" hangingPunct="1">
        <a:lnSpc>
          <a:spcPct val="90000"/>
        </a:lnSpc>
        <a:spcBef>
          <a:spcPts val="856"/>
        </a:spcBef>
        <a:buFont typeface="Arial" panose="020B0604020202020204" pitchFamily="34" charset="0"/>
        <a:buChar char="•"/>
        <a:defRPr sz="2398" kern="1200">
          <a:solidFill>
            <a:schemeClr val="tx1"/>
          </a:solidFill>
          <a:latin typeface="+mn-lt"/>
          <a:ea typeface="+mn-ea"/>
          <a:cs typeface="+mn-cs"/>
        </a:defRPr>
      </a:lvl1pPr>
      <a:lvl2pPr marL="587319" indent="-195773" algn="l" defTabSz="783092" rtl="0" eaLnBrk="1" latinLnBrk="0" hangingPunct="1">
        <a:lnSpc>
          <a:spcPct val="90000"/>
        </a:lnSpc>
        <a:spcBef>
          <a:spcPts val="428"/>
        </a:spcBef>
        <a:buFont typeface="Arial" panose="020B0604020202020204" pitchFamily="34" charset="0"/>
        <a:buChar char="•"/>
        <a:defRPr sz="2055" kern="1200">
          <a:solidFill>
            <a:schemeClr val="tx1"/>
          </a:solidFill>
          <a:latin typeface="+mn-lt"/>
          <a:ea typeface="+mn-ea"/>
          <a:cs typeface="+mn-cs"/>
        </a:defRPr>
      </a:lvl2pPr>
      <a:lvl3pPr marL="978865" indent="-195773" algn="l" defTabSz="783092" rtl="0" eaLnBrk="1" latinLnBrk="0" hangingPunct="1">
        <a:lnSpc>
          <a:spcPct val="90000"/>
        </a:lnSpc>
        <a:spcBef>
          <a:spcPts val="428"/>
        </a:spcBef>
        <a:buFont typeface="Arial" panose="020B0604020202020204" pitchFamily="34" charset="0"/>
        <a:buChar char="•"/>
        <a:defRPr sz="1713" kern="1200">
          <a:solidFill>
            <a:schemeClr val="tx1"/>
          </a:solidFill>
          <a:latin typeface="+mn-lt"/>
          <a:ea typeface="+mn-ea"/>
          <a:cs typeface="+mn-cs"/>
        </a:defRPr>
      </a:lvl3pPr>
      <a:lvl4pPr marL="1370411"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4pPr>
      <a:lvl5pPr marL="1761957"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5pPr>
      <a:lvl6pPr marL="2153503"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6pPr>
      <a:lvl7pPr marL="2545050"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7pPr>
      <a:lvl8pPr marL="2936596"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8pPr>
      <a:lvl9pPr marL="3328142" indent="-195773" algn="l" defTabSz="783092" rtl="0" eaLnBrk="1" latinLnBrk="0" hangingPunct="1">
        <a:lnSpc>
          <a:spcPct val="90000"/>
        </a:lnSpc>
        <a:spcBef>
          <a:spcPts val="428"/>
        </a:spcBef>
        <a:buFont typeface="Arial" panose="020B0604020202020204" pitchFamily="34" charset="0"/>
        <a:buChar char="•"/>
        <a:defRPr sz="1542" kern="1200">
          <a:solidFill>
            <a:schemeClr val="tx1"/>
          </a:solidFill>
          <a:latin typeface="+mn-lt"/>
          <a:ea typeface="+mn-ea"/>
          <a:cs typeface="+mn-cs"/>
        </a:defRPr>
      </a:lvl9pPr>
    </p:bodyStyle>
    <p:otherStyle>
      <a:defPPr>
        <a:defRPr lang="fr-FR"/>
      </a:defPPr>
      <a:lvl1pPr marL="0" algn="l" defTabSz="783092" rtl="0" eaLnBrk="1" latinLnBrk="0" hangingPunct="1">
        <a:defRPr sz="1542" kern="1200">
          <a:solidFill>
            <a:schemeClr val="tx1"/>
          </a:solidFill>
          <a:latin typeface="+mn-lt"/>
          <a:ea typeface="+mn-ea"/>
          <a:cs typeface="+mn-cs"/>
        </a:defRPr>
      </a:lvl1pPr>
      <a:lvl2pPr marL="391546" algn="l" defTabSz="783092" rtl="0" eaLnBrk="1" latinLnBrk="0" hangingPunct="1">
        <a:defRPr sz="1542" kern="1200">
          <a:solidFill>
            <a:schemeClr val="tx1"/>
          </a:solidFill>
          <a:latin typeface="+mn-lt"/>
          <a:ea typeface="+mn-ea"/>
          <a:cs typeface="+mn-cs"/>
        </a:defRPr>
      </a:lvl2pPr>
      <a:lvl3pPr marL="783092" algn="l" defTabSz="783092" rtl="0" eaLnBrk="1" latinLnBrk="0" hangingPunct="1">
        <a:defRPr sz="1542" kern="1200">
          <a:solidFill>
            <a:schemeClr val="tx1"/>
          </a:solidFill>
          <a:latin typeface="+mn-lt"/>
          <a:ea typeface="+mn-ea"/>
          <a:cs typeface="+mn-cs"/>
        </a:defRPr>
      </a:lvl3pPr>
      <a:lvl4pPr marL="1174638" algn="l" defTabSz="783092" rtl="0" eaLnBrk="1" latinLnBrk="0" hangingPunct="1">
        <a:defRPr sz="1542" kern="1200">
          <a:solidFill>
            <a:schemeClr val="tx1"/>
          </a:solidFill>
          <a:latin typeface="+mn-lt"/>
          <a:ea typeface="+mn-ea"/>
          <a:cs typeface="+mn-cs"/>
        </a:defRPr>
      </a:lvl4pPr>
      <a:lvl5pPr marL="1566184" algn="l" defTabSz="783092" rtl="0" eaLnBrk="1" latinLnBrk="0" hangingPunct="1">
        <a:defRPr sz="1542" kern="1200">
          <a:solidFill>
            <a:schemeClr val="tx1"/>
          </a:solidFill>
          <a:latin typeface="+mn-lt"/>
          <a:ea typeface="+mn-ea"/>
          <a:cs typeface="+mn-cs"/>
        </a:defRPr>
      </a:lvl5pPr>
      <a:lvl6pPr marL="1957730" algn="l" defTabSz="783092" rtl="0" eaLnBrk="1" latinLnBrk="0" hangingPunct="1">
        <a:defRPr sz="1542" kern="1200">
          <a:solidFill>
            <a:schemeClr val="tx1"/>
          </a:solidFill>
          <a:latin typeface="+mn-lt"/>
          <a:ea typeface="+mn-ea"/>
          <a:cs typeface="+mn-cs"/>
        </a:defRPr>
      </a:lvl6pPr>
      <a:lvl7pPr marL="2349276" algn="l" defTabSz="783092" rtl="0" eaLnBrk="1" latinLnBrk="0" hangingPunct="1">
        <a:defRPr sz="1542" kern="1200">
          <a:solidFill>
            <a:schemeClr val="tx1"/>
          </a:solidFill>
          <a:latin typeface="+mn-lt"/>
          <a:ea typeface="+mn-ea"/>
          <a:cs typeface="+mn-cs"/>
        </a:defRPr>
      </a:lvl7pPr>
      <a:lvl8pPr marL="2740823" algn="l" defTabSz="783092" rtl="0" eaLnBrk="1" latinLnBrk="0" hangingPunct="1">
        <a:defRPr sz="1542" kern="1200">
          <a:solidFill>
            <a:schemeClr val="tx1"/>
          </a:solidFill>
          <a:latin typeface="+mn-lt"/>
          <a:ea typeface="+mn-ea"/>
          <a:cs typeface="+mn-cs"/>
        </a:defRPr>
      </a:lvl8pPr>
      <a:lvl9pPr marL="3132369" algn="l" defTabSz="783092" rtl="0" eaLnBrk="1" latinLnBrk="0" hangingPunct="1">
        <a:defRPr sz="1542"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22016" y="274293"/>
            <a:ext cx="7270952" cy="1188605"/>
          </a:xfrm>
          <a:prstGeom prst="rect">
            <a:avLst/>
          </a:prstGeom>
          <a:noFill/>
          <a:ln>
            <a:noFill/>
          </a:ln>
        </p:spPr>
        <p:txBody>
          <a:bodyPr lIns="0" tIns="0" rIns="0" bIns="0" anchor="ctr"/>
          <a:lstStyle/>
          <a:p>
            <a:endParaRPr lang="fr-FR"/>
          </a:p>
        </p:txBody>
      </p:sp>
      <p:sp>
        <p:nvSpPr>
          <p:cNvPr id="3" name="Espace réservé du texte 2"/>
          <p:cNvSpPr txBox="1">
            <a:spLocks noGrp="1"/>
          </p:cNvSpPr>
          <p:nvPr>
            <p:ph type="body" idx="1"/>
          </p:nvPr>
        </p:nvSpPr>
        <p:spPr>
          <a:xfrm>
            <a:off x="522016" y="1737192"/>
            <a:ext cx="9396307" cy="4175658"/>
          </a:xfrm>
          <a:prstGeom prst="rect">
            <a:avLst/>
          </a:prstGeom>
          <a:noFill/>
          <a:ln>
            <a:noFill/>
          </a:ln>
        </p:spPr>
        <p:txBody>
          <a:bodyPr lIns="0" tIns="0" rIns="0" bIns="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txBox="1">
            <a:spLocks noGrp="1"/>
          </p:cNvSpPr>
          <p:nvPr>
            <p:ph type="dt" sz="half" idx="2"/>
          </p:nvPr>
        </p:nvSpPr>
        <p:spPr>
          <a:xfrm>
            <a:off x="522016" y="6558812"/>
            <a:ext cx="2432227" cy="496014"/>
          </a:xfrm>
          <a:prstGeom prst="rect">
            <a:avLst/>
          </a:prstGeom>
          <a:noFill/>
          <a:ln>
            <a:noFill/>
          </a:ln>
        </p:spPr>
        <p:txBody>
          <a:bodyPr lIns="0" tIns="0" rIns="0" bIns="0" anchorCtr="0">
            <a:noAutofit/>
          </a:bodyPr>
          <a:lstStyle>
            <a:lvl1pPr lvl="0" hangingPunct="0">
              <a:buNone/>
              <a:tabLst/>
              <a:defRPr lang="fr-FR" sz="1450" kern="1200">
                <a:latin typeface="Liberation Sans" pitchFamily="34"/>
                <a:ea typeface="Segoe UI" pitchFamily="2"/>
                <a:cs typeface="Tahoma" pitchFamily="2"/>
              </a:defRPr>
            </a:lvl1pPr>
          </a:lstStyle>
          <a:p>
            <a:pPr algn="l" defTabSz="947044" fontAlgn="auto">
              <a:spcBef>
                <a:spcPts val="0"/>
              </a:spcBef>
              <a:spcAft>
                <a:spcPts val="0"/>
              </a:spcAft>
            </a:pPr>
            <a:endParaRPr lang="fr-FR" smtClean="0">
              <a:solidFill>
                <a:prstClr val="black"/>
              </a:solidFill>
            </a:endParaRPr>
          </a:p>
        </p:txBody>
      </p:sp>
      <p:sp>
        <p:nvSpPr>
          <p:cNvPr id="5" name="Espace réservé du pied de page 4"/>
          <p:cNvSpPr txBox="1">
            <a:spLocks noGrp="1"/>
          </p:cNvSpPr>
          <p:nvPr>
            <p:ph type="ftr" sz="quarter" idx="3"/>
          </p:nvPr>
        </p:nvSpPr>
        <p:spPr>
          <a:xfrm>
            <a:off x="3570224" y="6558812"/>
            <a:ext cx="3309215" cy="496014"/>
          </a:xfrm>
          <a:prstGeom prst="rect">
            <a:avLst/>
          </a:prstGeom>
          <a:noFill/>
          <a:ln>
            <a:noFill/>
          </a:ln>
        </p:spPr>
        <p:txBody>
          <a:bodyPr lIns="0" tIns="0" rIns="0" bIns="0" anchorCtr="0">
            <a:noAutofit/>
          </a:bodyPr>
          <a:lstStyle>
            <a:lvl1pPr lvl="0" algn="ctr" hangingPunct="0">
              <a:buNone/>
              <a:tabLst/>
              <a:defRPr lang="fr-FR" sz="1450" kern="1200">
                <a:latin typeface="Liberation Sans" pitchFamily="34"/>
                <a:ea typeface="Segoe UI" pitchFamily="2"/>
                <a:cs typeface="Tahoma" pitchFamily="2"/>
              </a:defRPr>
            </a:lvl1pPr>
          </a:lstStyle>
          <a:p>
            <a:pPr defTabSz="947044" fontAlgn="auto">
              <a:spcBef>
                <a:spcPts val="0"/>
              </a:spcBef>
              <a:spcAft>
                <a:spcPts val="0"/>
              </a:spcAft>
            </a:pPr>
            <a:endParaRPr lang="fr-FR" smtClean="0">
              <a:solidFill>
                <a:prstClr val="black"/>
              </a:solidFill>
            </a:endParaRPr>
          </a:p>
        </p:txBody>
      </p:sp>
      <p:sp>
        <p:nvSpPr>
          <p:cNvPr id="6" name="Espace réservé du numéro de diapositive 5"/>
          <p:cNvSpPr txBox="1">
            <a:spLocks noGrp="1"/>
          </p:cNvSpPr>
          <p:nvPr>
            <p:ph type="sldNum" sz="quarter" idx="4"/>
          </p:nvPr>
        </p:nvSpPr>
        <p:spPr>
          <a:xfrm>
            <a:off x="7485351" y="6558812"/>
            <a:ext cx="2432227" cy="496014"/>
          </a:xfrm>
          <a:prstGeom prst="rect">
            <a:avLst/>
          </a:prstGeom>
          <a:noFill/>
          <a:ln>
            <a:noFill/>
          </a:ln>
        </p:spPr>
        <p:txBody>
          <a:bodyPr lIns="0" tIns="0" rIns="0" bIns="0" anchorCtr="0">
            <a:noAutofit/>
          </a:bodyPr>
          <a:lstStyle>
            <a:lvl1pPr lvl="0" algn="r" hangingPunct="0">
              <a:buNone/>
              <a:tabLst/>
              <a:defRPr lang="fr-FR" sz="1450" kern="1200">
                <a:latin typeface="Liberation Sans" pitchFamily="34"/>
                <a:ea typeface="Segoe UI" pitchFamily="2"/>
                <a:cs typeface="Tahoma" pitchFamily="2"/>
              </a:defRPr>
            </a:lvl1pPr>
          </a:lstStyle>
          <a:p>
            <a:pPr defTabSz="947044" fontAlgn="auto">
              <a:spcBef>
                <a:spcPts val="0"/>
              </a:spcBef>
              <a:spcAft>
                <a:spcPts val="0"/>
              </a:spcAft>
            </a:pPr>
            <a:fld id="{2C4F12EF-DF69-4F29-84C4-048B92F6E2FC}" type="slidenum">
              <a:rPr lang="fr-FR" smtClean="0">
                <a:solidFill>
                  <a:prstClr val="black"/>
                </a:solidFill>
              </a:rPr>
              <a:pPr defTabSz="947044"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301607438"/>
      </p:ext>
    </p:extLst>
  </p:cSld>
  <p:clrMap bg1="lt1" tx1="dk1" bg2="lt2" tx2="dk2" accent1="accent1" accent2="accent2" accent3="accent3" accent4="accent4" accent5="accent5" accent6="accent6" hlink="hlink" folHlink="folHlink"/>
  <p:sldLayoutIdLst>
    <p:sldLayoutId id="2147484606" r:id="rId1"/>
    <p:sldLayoutId id="2147484607" r:id="rId2"/>
    <p:sldLayoutId id="2147484608" r:id="rId3"/>
    <p:sldLayoutId id="2147484609" r:id="rId4"/>
    <p:sldLayoutId id="2147484610" r:id="rId5"/>
    <p:sldLayoutId id="2147484611" r:id="rId6"/>
    <p:sldLayoutId id="2147484612" r:id="rId7"/>
    <p:sldLayoutId id="2147484613" r:id="rId8"/>
    <p:sldLayoutId id="2147484614" r:id="rId9"/>
    <p:sldLayoutId id="2147484615" r:id="rId10"/>
    <p:sldLayoutId id="214748461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hangingPunct="0">
        <a:tabLst/>
        <a:defRPr lang="fr-FR" sz="3697" b="0" i="0" u="none" strike="noStrike" kern="1200">
          <a:ln>
            <a:noFill/>
          </a:ln>
          <a:solidFill>
            <a:srgbClr val="FFFFFF"/>
          </a:solidFill>
          <a:latin typeface="Liberation Sans" pitchFamily="34"/>
        </a:defRPr>
      </a:lvl1pPr>
    </p:titleStyle>
    <p:bodyStyle>
      <a:lvl1pPr marL="0" marR="0" indent="0" hangingPunct="0">
        <a:spcBef>
          <a:spcPts val="0"/>
        </a:spcBef>
        <a:spcAft>
          <a:spcPts val="1189"/>
        </a:spcAft>
        <a:tabLst/>
        <a:defRPr lang="fr-FR" sz="2693" b="0" i="0" u="none" strike="noStrike" kern="1200">
          <a:ln>
            <a:noFill/>
          </a:ln>
          <a:latin typeface="Liberation Sans" pitchFamily="34"/>
        </a:defRPr>
      </a:lvl1pPr>
      <a:lvl2pPr marL="710283" indent="-236761" algn="l" defTabSz="947044" rtl="0" eaLnBrk="1" latinLnBrk="0" hangingPunct="1">
        <a:lnSpc>
          <a:spcPct val="90000"/>
        </a:lnSpc>
        <a:spcBef>
          <a:spcPts val="518"/>
        </a:spcBef>
        <a:buFont typeface="Arial" panose="020B0604020202020204" pitchFamily="34" charset="0"/>
        <a:buChar char="•"/>
        <a:defRPr sz="2486" kern="1200">
          <a:solidFill>
            <a:schemeClr val="tx1"/>
          </a:solidFill>
          <a:latin typeface="+mn-lt"/>
          <a:ea typeface="+mn-ea"/>
          <a:cs typeface="+mn-cs"/>
        </a:defRPr>
      </a:lvl2pPr>
      <a:lvl3pPr marL="1183805" indent="-236761" algn="l" defTabSz="947044" rtl="0" eaLnBrk="1" latinLnBrk="0" hangingPunct="1">
        <a:lnSpc>
          <a:spcPct val="90000"/>
        </a:lnSpc>
        <a:spcBef>
          <a:spcPts val="518"/>
        </a:spcBef>
        <a:buFont typeface="Arial" panose="020B0604020202020204" pitchFamily="34" charset="0"/>
        <a:buChar char="•"/>
        <a:defRPr sz="2071" kern="1200">
          <a:solidFill>
            <a:schemeClr val="tx1"/>
          </a:solidFill>
          <a:latin typeface="+mn-lt"/>
          <a:ea typeface="+mn-ea"/>
          <a:cs typeface="+mn-cs"/>
        </a:defRPr>
      </a:lvl3pPr>
      <a:lvl4pPr marL="1657327" indent="-236761" algn="l" defTabSz="947044" rtl="0" eaLnBrk="1" latinLnBrk="0" hangingPunct="1">
        <a:lnSpc>
          <a:spcPct val="90000"/>
        </a:lnSpc>
        <a:spcBef>
          <a:spcPts val="518"/>
        </a:spcBef>
        <a:buFont typeface="Arial" panose="020B0604020202020204" pitchFamily="34" charset="0"/>
        <a:buChar char="•"/>
        <a:defRPr sz="1864" kern="1200">
          <a:solidFill>
            <a:schemeClr val="tx1"/>
          </a:solidFill>
          <a:latin typeface="+mn-lt"/>
          <a:ea typeface="+mn-ea"/>
          <a:cs typeface="+mn-cs"/>
        </a:defRPr>
      </a:lvl4pPr>
      <a:lvl5pPr marL="2130849" indent="-236761" algn="l" defTabSz="947044" rtl="0" eaLnBrk="1" latinLnBrk="0" hangingPunct="1">
        <a:lnSpc>
          <a:spcPct val="90000"/>
        </a:lnSpc>
        <a:spcBef>
          <a:spcPts val="518"/>
        </a:spcBef>
        <a:buFont typeface="Arial" panose="020B0604020202020204" pitchFamily="34" charset="0"/>
        <a:buChar char="•"/>
        <a:defRPr sz="1864" kern="1200">
          <a:solidFill>
            <a:schemeClr val="tx1"/>
          </a:solidFill>
          <a:latin typeface="+mn-lt"/>
          <a:ea typeface="+mn-ea"/>
          <a:cs typeface="+mn-cs"/>
        </a:defRPr>
      </a:lvl5pPr>
      <a:lvl6pPr marL="2604371" indent="-236761" algn="l" defTabSz="947044" rtl="0" eaLnBrk="1" latinLnBrk="0" hangingPunct="1">
        <a:lnSpc>
          <a:spcPct val="90000"/>
        </a:lnSpc>
        <a:spcBef>
          <a:spcPts val="518"/>
        </a:spcBef>
        <a:buFont typeface="Arial" panose="020B0604020202020204" pitchFamily="34" charset="0"/>
        <a:buChar char="•"/>
        <a:defRPr sz="1864" kern="1200">
          <a:solidFill>
            <a:schemeClr val="tx1"/>
          </a:solidFill>
          <a:latin typeface="+mn-lt"/>
          <a:ea typeface="+mn-ea"/>
          <a:cs typeface="+mn-cs"/>
        </a:defRPr>
      </a:lvl6pPr>
      <a:lvl7pPr marL="3077893" indent="-236761" algn="l" defTabSz="947044" rtl="0" eaLnBrk="1" latinLnBrk="0" hangingPunct="1">
        <a:lnSpc>
          <a:spcPct val="90000"/>
        </a:lnSpc>
        <a:spcBef>
          <a:spcPts val="518"/>
        </a:spcBef>
        <a:buFont typeface="Arial" panose="020B0604020202020204" pitchFamily="34" charset="0"/>
        <a:buChar char="•"/>
        <a:defRPr sz="1864" kern="1200">
          <a:solidFill>
            <a:schemeClr val="tx1"/>
          </a:solidFill>
          <a:latin typeface="+mn-lt"/>
          <a:ea typeface="+mn-ea"/>
          <a:cs typeface="+mn-cs"/>
        </a:defRPr>
      </a:lvl7pPr>
      <a:lvl8pPr marL="3551415" indent="-236761" algn="l" defTabSz="947044" rtl="0" eaLnBrk="1" latinLnBrk="0" hangingPunct="1">
        <a:lnSpc>
          <a:spcPct val="90000"/>
        </a:lnSpc>
        <a:spcBef>
          <a:spcPts val="518"/>
        </a:spcBef>
        <a:buFont typeface="Arial" panose="020B0604020202020204" pitchFamily="34" charset="0"/>
        <a:buChar char="•"/>
        <a:defRPr sz="1864" kern="1200">
          <a:solidFill>
            <a:schemeClr val="tx1"/>
          </a:solidFill>
          <a:latin typeface="+mn-lt"/>
          <a:ea typeface="+mn-ea"/>
          <a:cs typeface="+mn-cs"/>
        </a:defRPr>
      </a:lvl8pPr>
      <a:lvl9pPr marL="4024937" indent="-236761" algn="l" defTabSz="947044" rtl="0" eaLnBrk="1" latinLnBrk="0" hangingPunct="1">
        <a:lnSpc>
          <a:spcPct val="90000"/>
        </a:lnSpc>
        <a:spcBef>
          <a:spcPts val="518"/>
        </a:spcBef>
        <a:buFont typeface="Arial" panose="020B0604020202020204" pitchFamily="34" charset="0"/>
        <a:buChar char="•"/>
        <a:defRPr sz="1864" kern="1200">
          <a:solidFill>
            <a:schemeClr val="tx1"/>
          </a:solidFill>
          <a:latin typeface="+mn-lt"/>
          <a:ea typeface="+mn-ea"/>
          <a:cs typeface="+mn-cs"/>
        </a:defRPr>
      </a:lvl9pPr>
    </p:bodyStyle>
    <p:otherStyle>
      <a:defPPr>
        <a:defRPr lang="fr-FR"/>
      </a:defPPr>
      <a:lvl1pPr marL="0" algn="l" defTabSz="947044" rtl="0" eaLnBrk="1" latinLnBrk="0" hangingPunct="1">
        <a:defRPr sz="1864" kern="1200">
          <a:solidFill>
            <a:schemeClr val="tx1"/>
          </a:solidFill>
          <a:latin typeface="+mn-lt"/>
          <a:ea typeface="+mn-ea"/>
          <a:cs typeface="+mn-cs"/>
        </a:defRPr>
      </a:lvl1pPr>
      <a:lvl2pPr marL="473522" algn="l" defTabSz="947044" rtl="0" eaLnBrk="1" latinLnBrk="0" hangingPunct="1">
        <a:defRPr sz="1864" kern="1200">
          <a:solidFill>
            <a:schemeClr val="tx1"/>
          </a:solidFill>
          <a:latin typeface="+mn-lt"/>
          <a:ea typeface="+mn-ea"/>
          <a:cs typeface="+mn-cs"/>
        </a:defRPr>
      </a:lvl2pPr>
      <a:lvl3pPr marL="947044" algn="l" defTabSz="947044" rtl="0" eaLnBrk="1" latinLnBrk="0" hangingPunct="1">
        <a:defRPr sz="1864" kern="1200">
          <a:solidFill>
            <a:schemeClr val="tx1"/>
          </a:solidFill>
          <a:latin typeface="+mn-lt"/>
          <a:ea typeface="+mn-ea"/>
          <a:cs typeface="+mn-cs"/>
        </a:defRPr>
      </a:lvl3pPr>
      <a:lvl4pPr marL="1420566" algn="l" defTabSz="947044" rtl="0" eaLnBrk="1" latinLnBrk="0" hangingPunct="1">
        <a:defRPr sz="1864" kern="1200">
          <a:solidFill>
            <a:schemeClr val="tx1"/>
          </a:solidFill>
          <a:latin typeface="+mn-lt"/>
          <a:ea typeface="+mn-ea"/>
          <a:cs typeface="+mn-cs"/>
        </a:defRPr>
      </a:lvl4pPr>
      <a:lvl5pPr marL="1894088" algn="l" defTabSz="947044" rtl="0" eaLnBrk="1" latinLnBrk="0" hangingPunct="1">
        <a:defRPr sz="1864" kern="1200">
          <a:solidFill>
            <a:schemeClr val="tx1"/>
          </a:solidFill>
          <a:latin typeface="+mn-lt"/>
          <a:ea typeface="+mn-ea"/>
          <a:cs typeface="+mn-cs"/>
        </a:defRPr>
      </a:lvl5pPr>
      <a:lvl6pPr marL="2367610" algn="l" defTabSz="947044" rtl="0" eaLnBrk="1" latinLnBrk="0" hangingPunct="1">
        <a:defRPr sz="1864" kern="1200">
          <a:solidFill>
            <a:schemeClr val="tx1"/>
          </a:solidFill>
          <a:latin typeface="+mn-lt"/>
          <a:ea typeface="+mn-ea"/>
          <a:cs typeface="+mn-cs"/>
        </a:defRPr>
      </a:lvl6pPr>
      <a:lvl7pPr marL="2841132" algn="l" defTabSz="947044" rtl="0" eaLnBrk="1" latinLnBrk="0" hangingPunct="1">
        <a:defRPr sz="1864" kern="1200">
          <a:solidFill>
            <a:schemeClr val="tx1"/>
          </a:solidFill>
          <a:latin typeface="+mn-lt"/>
          <a:ea typeface="+mn-ea"/>
          <a:cs typeface="+mn-cs"/>
        </a:defRPr>
      </a:lvl7pPr>
      <a:lvl8pPr marL="3314654" algn="l" defTabSz="947044" rtl="0" eaLnBrk="1" latinLnBrk="0" hangingPunct="1">
        <a:defRPr sz="1864" kern="1200">
          <a:solidFill>
            <a:schemeClr val="tx1"/>
          </a:solidFill>
          <a:latin typeface="+mn-lt"/>
          <a:ea typeface="+mn-ea"/>
          <a:cs typeface="+mn-cs"/>
        </a:defRPr>
      </a:lvl8pPr>
      <a:lvl9pPr marL="3788176" algn="l" defTabSz="947044" rtl="0" eaLnBrk="1" latinLnBrk="0" hangingPunct="1">
        <a:defRPr sz="1864"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116521"/>
            <a:ext cx="10440988" cy="4354688"/>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873" b="-2873"/>
          <a:stretch/>
        </p:blipFill>
        <p:spPr>
          <a:xfrm>
            <a:off x="0" y="6471209"/>
            <a:ext cx="10440988" cy="751277"/>
          </a:xfrm>
          <a:prstGeom prst="rect">
            <a:avLst/>
          </a:prstGeom>
        </p:spPr>
      </p:pic>
      <p:sp>
        <p:nvSpPr>
          <p:cNvPr id="2" name="Title Placeholder 1"/>
          <p:cNvSpPr>
            <a:spLocks noGrp="1"/>
          </p:cNvSpPr>
          <p:nvPr>
            <p:ph type="title"/>
          </p:nvPr>
        </p:nvSpPr>
        <p:spPr>
          <a:xfrm>
            <a:off x="1753197" y="844746"/>
            <a:ext cx="7398464" cy="110169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753197" y="2116520"/>
            <a:ext cx="7398464" cy="362314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47450" y="346889"/>
            <a:ext cx="2704211" cy="324661"/>
          </a:xfrm>
          <a:prstGeom prst="rect">
            <a:avLst/>
          </a:prstGeom>
        </p:spPr>
        <p:txBody>
          <a:bodyPr vert="horz" lIns="91440" tIns="45720" rIns="91440" bIns="45720" rtlCol="0" anchor="ctr"/>
          <a:lstStyle>
            <a:lvl1pPr algn="r">
              <a:defRPr sz="105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44DE3F60-6BCF-40B6-A818-4D2ECF40CE36}" type="datetimeFigureOut">
              <a:rPr kumimoji="0" lang="fr-FR" sz="1050" b="0" i="0" u="none" strike="noStrike" kern="1200" cap="none" spc="0" normalizeH="0" baseline="0" noProof="0" smtClean="0">
                <a:ln>
                  <a:noFill/>
                </a:ln>
                <a:solidFill>
                  <a:prstClr val="black">
                    <a:tint val="75000"/>
                  </a:prstClr>
                </a:solidFill>
                <a:effectLst/>
                <a:uLnTx/>
                <a:uFillTx/>
                <a:latin typeface="Arial" charset="0"/>
                <a:ea typeface="+mn-ea"/>
                <a:cs typeface="Arial" charset="0"/>
              </a:rPr>
              <a:pPr marL="0" marR="0" lvl="0" indent="0" algn="r" defTabSz="914400" rtl="0" eaLnBrk="1" fontAlgn="base" latinLnBrk="0" hangingPunct="1">
                <a:lnSpc>
                  <a:spcPct val="100000"/>
                </a:lnSpc>
                <a:spcBef>
                  <a:spcPct val="20000"/>
                </a:spcBef>
                <a:spcAft>
                  <a:spcPct val="0"/>
                </a:spcAft>
                <a:buClrTx/>
                <a:buSzTx/>
                <a:buFontTx/>
                <a:buChar char="•"/>
                <a:tabLst/>
                <a:defRPr/>
              </a:pPr>
              <a:t>01/02/2019</a:t>
            </a:fld>
            <a:endParaRPr kumimoji="0" lang="fr-FR" sz="1050" b="0" i="0" u="none" strike="noStrike" kern="1200" cap="none" spc="0" normalizeH="0" baseline="0" noProof="0" dirty="0">
              <a:ln>
                <a:noFill/>
              </a:ln>
              <a:solidFill>
                <a:prstClr val="black">
                  <a:tint val="75000"/>
                </a:prstClr>
              </a:solidFill>
              <a:effectLst/>
              <a:uLnTx/>
              <a:uFillTx/>
              <a:latin typeface="Arial" charset="0"/>
              <a:ea typeface="+mn-ea"/>
              <a:cs typeface="Arial" charset="0"/>
            </a:endParaRPr>
          </a:p>
        </p:txBody>
      </p:sp>
      <p:sp>
        <p:nvSpPr>
          <p:cNvPr id="5" name="Footer Placeholder 4"/>
          <p:cNvSpPr>
            <a:spLocks noGrp="1"/>
          </p:cNvSpPr>
          <p:nvPr>
            <p:ph type="ftr" sz="quarter" idx="3"/>
          </p:nvPr>
        </p:nvSpPr>
        <p:spPr>
          <a:xfrm>
            <a:off x="1753197" y="345774"/>
            <a:ext cx="4501228" cy="324661"/>
          </a:xfrm>
          <a:prstGeom prst="rect">
            <a:avLst/>
          </a:prstGeom>
        </p:spPr>
        <p:txBody>
          <a:bodyPr vert="horz" lIns="91440" tIns="45720" rIns="91440" bIns="45720" rtlCol="0" anchor="ctr"/>
          <a:lstStyle>
            <a:lvl1pPr algn="l">
              <a:defRPr sz="105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Tx/>
              <a:buSzTx/>
              <a:buFontTx/>
              <a:buChar char="•"/>
              <a:tabLst/>
              <a:defRPr/>
            </a:pPr>
            <a:endParaRPr kumimoji="0" lang="fr-FR" sz="1050" b="0" i="0" u="none" strike="noStrike" kern="1200" cap="none" spc="0" normalizeH="0" baseline="0" noProof="0">
              <a:ln>
                <a:noFill/>
              </a:ln>
              <a:solidFill>
                <a:prstClr val="black">
                  <a:tint val="75000"/>
                </a:prstClr>
              </a:solidFill>
              <a:effectLst/>
              <a:uLnTx/>
              <a:uFillTx/>
              <a:latin typeface="Arial" charset="0"/>
              <a:ea typeface="+mn-ea"/>
              <a:cs typeface="Arial" charset="0"/>
            </a:endParaRPr>
          </a:p>
        </p:txBody>
      </p:sp>
      <p:sp>
        <p:nvSpPr>
          <p:cNvPr id="6" name="Slide Number Placeholder 5"/>
          <p:cNvSpPr>
            <a:spLocks noGrp="1"/>
          </p:cNvSpPr>
          <p:nvPr>
            <p:ph type="sldNum" sz="quarter" idx="4"/>
          </p:nvPr>
        </p:nvSpPr>
        <p:spPr>
          <a:xfrm>
            <a:off x="556904" y="838922"/>
            <a:ext cx="908615" cy="528757"/>
          </a:xfrm>
          <a:prstGeom prst="rect">
            <a:avLst/>
          </a:prstGeom>
        </p:spPr>
        <p:txBody>
          <a:bodyPr vert="horz" lIns="91440" tIns="45720" rIns="91440" bIns="45720" rtlCol="0" anchor="t"/>
          <a:lstStyle>
            <a:lvl1pPr algn="r">
              <a:defRPr sz="2940">
                <a:solidFill>
                  <a:schemeClr val="accent1"/>
                </a:solidFill>
              </a:defRPr>
            </a:lvl1pPr>
          </a:lstStyle>
          <a:p>
            <a:pPr marL="0" marR="0" lvl="0" indent="0" algn="r" defTabSz="914400" rtl="0" eaLnBrk="1" fontAlgn="base" latinLnBrk="0" hangingPunct="1">
              <a:lnSpc>
                <a:spcPct val="100000"/>
              </a:lnSpc>
              <a:spcBef>
                <a:spcPct val="20000"/>
              </a:spcBef>
              <a:spcAft>
                <a:spcPct val="0"/>
              </a:spcAft>
              <a:buClrTx/>
              <a:buSzTx/>
              <a:buFontTx/>
              <a:buChar char="•"/>
              <a:tabLst/>
              <a:defRPr/>
            </a:pPr>
            <a:fld id="{8E540A00-4B13-4145-91EC-1A38F1341034}" type="slidenum">
              <a:rPr kumimoji="0" lang="fr-FR" sz="2940" b="0" i="0" u="none" strike="noStrike" kern="1200" cap="none" spc="0" normalizeH="0" baseline="0" noProof="0" smtClean="0">
                <a:ln>
                  <a:noFill/>
                </a:ln>
                <a:solidFill>
                  <a:srgbClr val="5FA534"/>
                </a:solidFill>
                <a:effectLst/>
                <a:uLnTx/>
                <a:uFillTx/>
                <a:latin typeface="Arial" charset="0"/>
                <a:ea typeface="+mn-ea"/>
                <a:cs typeface="Arial" charset="0"/>
              </a:rPr>
              <a:pPr marL="0" marR="0" lvl="0" indent="0" algn="r" defTabSz="914400" rtl="0" eaLnBrk="1" fontAlgn="base" latinLnBrk="0" hangingPunct="1">
                <a:lnSpc>
                  <a:spcPct val="100000"/>
                </a:lnSpc>
                <a:spcBef>
                  <a:spcPct val="20000"/>
                </a:spcBef>
                <a:spcAft>
                  <a:spcPct val="0"/>
                </a:spcAft>
                <a:buClrTx/>
                <a:buSzTx/>
                <a:buFontTx/>
                <a:buChar char="•"/>
                <a:tabLst/>
                <a:defRPr/>
              </a:pPr>
              <a:t>‹N°›</a:t>
            </a:fld>
            <a:endParaRPr kumimoji="0" lang="fr-FR" sz="2940" b="0" i="0" u="none" strike="noStrike" kern="1200" cap="none" spc="0" normalizeH="0" baseline="0" noProof="0" dirty="0">
              <a:ln>
                <a:noFill/>
              </a:ln>
              <a:solidFill>
                <a:srgbClr val="5FA534"/>
              </a:solidFill>
              <a:effectLst/>
              <a:uLnTx/>
              <a:uFillTx/>
              <a:latin typeface="Arial" charset="0"/>
              <a:ea typeface="+mn-ea"/>
              <a:cs typeface="Arial" charset="0"/>
            </a:endParaRPr>
          </a:p>
        </p:txBody>
      </p:sp>
      <p:cxnSp>
        <p:nvCxnSpPr>
          <p:cNvPr id="12" name="Straight Connector 11"/>
          <p:cNvCxnSpPr/>
          <p:nvPr/>
        </p:nvCxnSpPr>
        <p:spPr>
          <a:xfrm>
            <a:off x="0" y="6479836"/>
            <a:ext cx="10440988"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672288"/>
      </p:ext>
    </p:extLst>
  </p:cSld>
  <p:clrMap bg1="lt1" tx1="dk1" bg2="lt2" tx2="dk2" accent1="accent1" accent2="accent2" accent3="accent3" accent4="accent4" accent5="accent5" accent6="accent6" hlink="hlink" folHlink="folHlink"/>
  <p:sldLayoutIdLst>
    <p:sldLayoutId id="2147484618" r:id="rId1"/>
    <p:sldLayoutId id="2147484619" r:id="rId2"/>
    <p:sldLayoutId id="2147484620" r:id="rId3"/>
    <p:sldLayoutId id="2147484621" r:id="rId4"/>
    <p:sldLayoutId id="2147484622" r:id="rId5"/>
    <p:sldLayoutId id="2147484623" r:id="rId6"/>
    <p:sldLayoutId id="2147484624" r:id="rId7"/>
    <p:sldLayoutId id="2147484625" r:id="rId8"/>
    <p:sldLayoutId id="2147484626" r:id="rId9"/>
    <p:sldLayoutId id="2147484627" r:id="rId10"/>
    <p:sldLayoutId id="2147484628" r:id="rId11"/>
  </p:sldLayoutIdLst>
  <p:txStyles>
    <p:titleStyle>
      <a:lvl1pPr algn="l" defTabSz="720090" rtl="0" eaLnBrk="1" latinLnBrk="0" hangingPunct="1">
        <a:lnSpc>
          <a:spcPct val="90000"/>
        </a:lnSpc>
        <a:spcBef>
          <a:spcPct val="0"/>
        </a:spcBef>
        <a:buNone/>
        <a:defRPr sz="3360" b="0" i="0" kern="1200" cap="none">
          <a:solidFill>
            <a:schemeClr val="tx1"/>
          </a:solidFill>
          <a:effectLst/>
          <a:latin typeface="+mj-lt"/>
          <a:ea typeface="+mj-ea"/>
          <a:cs typeface="+mj-cs"/>
        </a:defRPr>
      </a:lvl1pPr>
    </p:titleStyle>
    <p:bodyStyle>
      <a:lvl1pPr marL="240030" indent="-240030" algn="l" defTabSz="720090" rtl="0" eaLnBrk="1" latinLnBrk="0" hangingPunct="1">
        <a:lnSpc>
          <a:spcPct val="120000"/>
        </a:lnSpc>
        <a:spcBef>
          <a:spcPts val="1050"/>
        </a:spcBef>
        <a:buClr>
          <a:schemeClr val="accent1"/>
        </a:buClr>
        <a:buSzPct val="100000"/>
        <a:buFont typeface="Arial" panose="020B0604020202020204" pitchFamily="34" charset="0"/>
        <a:buChar char="•"/>
        <a:defRPr sz="2100" kern="1200" cap="none">
          <a:solidFill>
            <a:schemeClr val="tx1"/>
          </a:solidFill>
          <a:effectLst/>
          <a:latin typeface="+mn-lt"/>
          <a:ea typeface="+mn-ea"/>
          <a:cs typeface="+mn-cs"/>
        </a:defRPr>
      </a:lvl1pPr>
      <a:lvl2pPr marL="720090" indent="-240030" algn="l" defTabSz="720090" rtl="0" eaLnBrk="1" latinLnBrk="0" hangingPunct="1">
        <a:lnSpc>
          <a:spcPct val="120000"/>
        </a:lnSpc>
        <a:spcBef>
          <a:spcPts val="525"/>
        </a:spcBef>
        <a:buClr>
          <a:schemeClr val="accent1"/>
        </a:buClr>
        <a:buSzPct val="100000"/>
        <a:buFont typeface="Arial" panose="020B0604020202020204" pitchFamily="34" charset="0"/>
        <a:buChar char="•"/>
        <a:defRPr sz="1680" kern="1200" cap="none" baseline="0">
          <a:solidFill>
            <a:schemeClr val="tx1"/>
          </a:solidFill>
          <a:effectLst/>
          <a:latin typeface="+mn-lt"/>
          <a:ea typeface="+mn-ea"/>
          <a:cs typeface="+mn-cs"/>
        </a:defRPr>
      </a:lvl2pPr>
      <a:lvl3pPr marL="1200150" indent="-240030" algn="l" defTabSz="720090" rtl="0" eaLnBrk="1" latinLnBrk="0" hangingPunct="1">
        <a:lnSpc>
          <a:spcPct val="120000"/>
        </a:lnSpc>
        <a:spcBef>
          <a:spcPts val="525"/>
        </a:spcBef>
        <a:buClr>
          <a:schemeClr val="accent1"/>
        </a:buClr>
        <a:buSzPct val="100000"/>
        <a:buFont typeface="Arial" panose="020B0604020202020204" pitchFamily="34" charset="0"/>
        <a:buChar char="•"/>
        <a:defRPr sz="1680" kern="1200" cap="none">
          <a:solidFill>
            <a:schemeClr val="tx1"/>
          </a:solidFill>
          <a:effectLst/>
          <a:latin typeface="+mn-lt"/>
          <a:ea typeface="+mn-ea"/>
          <a:cs typeface="+mn-cs"/>
        </a:defRPr>
      </a:lvl3pPr>
      <a:lvl4pPr marL="1680210" indent="-240030" algn="l" defTabSz="720090" rtl="0" eaLnBrk="1" latinLnBrk="0" hangingPunct="1">
        <a:lnSpc>
          <a:spcPct val="120000"/>
        </a:lnSpc>
        <a:spcBef>
          <a:spcPts val="525"/>
        </a:spcBef>
        <a:buClr>
          <a:schemeClr val="accent1"/>
        </a:buClr>
        <a:buSzPct val="100000"/>
        <a:buFont typeface="Arial" panose="020B0604020202020204" pitchFamily="34" charset="0"/>
        <a:buChar char="•"/>
        <a:defRPr sz="1470" kern="1200" cap="none" baseline="0">
          <a:solidFill>
            <a:schemeClr val="tx1"/>
          </a:solidFill>
          <a:effectLst/>
          <a:latin typeface="+mn-lt"/>
          <a:ea typeface="+mn-ea"/>
          <a:cs typeface="+mn-cs"/>
        </a:defRPr>
      </a:lvl4pPr>
      <a:lvl5pPr marL="2160270" indent="-240030" algn="l" defTabSz="720090" rtl="0" eaLnBrk="1" latinLnBrk="0" hangingPunct="1">
        <a:lnSpc>
          <a:spcPct val="120000"/>
        </a:lnSpc>
        <a:spcBef>
          <a:spcPts val="525"/>
        </a:spcBef>
        <a:buClr>
          <a:schemeClr val="accent1"/>
        </a:buClr>
        <a:buSzPct val="100000"/>
        <a:buFont typeface="Arial" panose="020B0604020202020204" pitchFamily="34" charset="0"/>
        <a:buChar char="•"/>
        <a:defRPr sz="1260" kern="1200" cap="none">
          <a:solidFill>
            <a:schemeClr val="tx1"/>
          </a:solidFill>
          <a:effectLst/>
          <a:latin typeface="+mn-lt"/>
          <a:ea typeface="+mn-ea"/>
          <a:cs typeface="+mn-cs"/>
        </a:defRPr>
      </a:lvl5pPr>
      <a:lvl6pPr marL="2640330" indent="-240030" algn="l" defTabSz="960120" rtl="0" eaLnBrk="1" latinLnBrk="0" hangingPunct="1">
        <a:lnSpc>
          <a:spcPct val="120000"/>
        </a:lnSpc>
        <a:spcBef>
          <a:spcPts val="525"/>
        </a:spcBef>
        <a:buClr>
          <a:schemeClr val="accent1"/>
        </a:buClr>
        <a:buSzPct val="100000"/>
        <a:buFont typeface="Arial" panose="020B0604020202020204" pitchFamily="34" charset="0"/>
        <a:buChar char="•"/>
        <a:defRPr sz="1260" kern="1200">
          <a:solidFill>
            <a:schemeClr val="tx1"/>
          </a:solidFill>
          <a:effectLst/>
          <a:latin typeface="+mn-lt"/>
          <a:ea typeface="+mn-ea"/>
          <a:cs typeface="+mn-cs"/>
        </a:defRPr>
      </a:lvl6pPr>
      <a:lvl7pPr marL="3120390" indent="-240030" algn="l" defTabSz="960120" rtl="0" eaLnBrk="1" latinLnBrk="0" hangingPunct="1">
        <a:lnSpc>
          <a:spcPct val="120000"/>
        </a:lnSpc>
        <a:spcBef>
          <a:spcPts val="525"/>
        </a:spcBef>
        <a:buClr>
          <a:schemeClr val="accent1"/>
        </a:buClr>
        <a:buSzPct val="100000"/>
        <a:buFont typeface="Arial" panose="020B0604020202020204" pitchFamily="34" charset="0"/>
        <a:buChar char="•"/>
        <a:defRPr sz="1260" kern="1200">
          <a:solidFill>
            <a:schemeClr val="tx1"/>
          </a:solidFill>
          <a:effectLst/>
          <a:latin typeface="+mn-lt"/>
          <a:ea typeface="+mn-ea"/>
          <a:cs typeface="+mn-cs"/>
        </a:defRPr>
      </a:lvl7pPr>
      <a:lvl8pPr marL="3600450" indent="-240030" algn="l" defTabSz="960120" rtl="0" eaLnBrk="1" latinLnBrk="0" hangingPunct="1">
        <a:lnSpc>
          <a:spcPct val="120000"/>
        </a:lnSpc>
        <a:spcBef>
          <a:spcPts val="525"/>
        </a:spcBef>
        <a:buClr>
          <a:schemeClr val="accent1"/>
        </a:buClr>
        <a:buSzPct val="100000"/>
        <a:buFont typeface="Arial" panose="020B0604020202020204" pitchFamily="34" charset="0"/>
        <a:buChar char="•"/>
        <a:defRPr sz="1260" kern="1200" baseline="0">
          <a:solidFill>
            <a:schemeClr val="tx1"/>
          </a:solidFill>
          <a:effectLst/>
          <a:latin typeface="+mn-lt"/>
          <a:ea typeface="+mn-ea"/>
          <a:cs typeface="+mn-cs"/>
        </a:defRPr>
      </a:lvl8pPr>
      <a:lvl9pPr marL="4080510" indent="-240030" algn="l" defTabSz="960120" rtl="0" eaLnBrk="1" latinLnBrk="0" hangingPunct="1">
        <a:lnSpc>
          <a:spcPct val="120000"/>
        </a:lnSpc>
        <a:spcBef>
          <a:spcPts val="525"/>
        </a:spcBef>
        <a:buClr>
          <a:schemeClr val="accent1"/>
        </a:buClr>
        <a:buSzPct val="100000"/>
        <a:buFont typeface="Arial" panose="020B0604020202020204" pitchFamily="34" charset="0"/>
        <a:buChar char="•"/>
        <a:defRPr sz="1260" kern="1200" baseline="0">
          <a:solidFill>
            <a:schemeClr val="tx1"/>
          </a:solidFill>
          <a:effectLst/>
          <a:latin typeface="+mn-lt"/>
          <a:ea typeface="+mn-ea"/>
          <a:cs typeface="+mn-cs"/>
        </a:defRPr>
      </a:lvl9pPr>
    </p:bodyStyle>
    <p:otherStyle>
      <a:defPPr>
        <a:defRPr lang="en-US"/>
      </a:defPPr>
      <a:lvl1pPr marL="0" algn="l" defTabSz="720090" rtl="0" eaLnBrk="1" latinLnBrk="0" hangingPunct="1">
        <a:defRPr sz="1418" kern="1200">
          <a:solidFill>
            <a:schemeClr val="tx1"/>
          </a:solidFill>
          <a:latin typeface="+mn-lt"/>
          <a:ea typeface="+mn-ea"/>
          <a:cs typeface="+mn-cs"/>
        </a:defRPr>
      </a:lvl1pPr>
      <a:lvl2pPr marL="360045" algn="l" defTabSz="720090" rtl="0" eaLnBrk="1" latinLnBrk="0" hangingPunct="1">
        <a:defRPr sz="1418" kern="1200">
          <a:solidFill>
            <a:schemeClr val="tx1"/>
          </a:solidFill>
          <a:latin typeface="+mn-lt"/>
          <a:ea typeface="+mn-ea"/>
          <a:cs typeface="+mn-cs"/>
        </a:defRPr>
      </a:lvl2pPr>
      <a:lvl3pPr marL="720090" algn="l" defTabSz="720090" rtl="0" eaLnBrk="1" latinLnBrk="0" hangingPunct="1">
        <a:defRPr sz="1418" kern="1200">
          <a:solidFill>
            <a:schemeClr val="tx1"/>
          </a:solidFill>
          <a:latin typeface="+mn-lt"/>
          <a:ea typeface="+mn-ea"/>
          <a:cs typeface="+mn-cs"/>
        </a:defRPr>
      </a:lvl3pPr>
      <a:lvl4pPr marL="1080135" algn="l" defTabSz="720090" rtl="0" eaLnBrk="1" latinLnBrk="0" hangingPunct="1">
        <a:defRPr sz="1418" kern="1200">
          <a:solidFill>
            <a:schemeClr val="tx1"/>
          </a:solidFill>
          <a:latin typeface="+mn-lt"/>
          <a:ea typeface="+mn-ea"/>
          <a:cs typeface="+mn-cs"/>
        </a:defRPr>
      </a:lvl4pPr>
      <a:lvl5pPr marL="1440180" algn="l" defTabSz="720090" rtl="0" eaLnBrk="1" latinLnBrk="0" hangingPunct="1">
        <a:defRPr sz="1418" kern="1200">
          <a:solidFill>
            <a:schemeClr val="tx1"/>
          </a:solidFill>
          <a:latin typeface="+mn-lt"/>
          <a:ea typeface="+mn-ea"/>
          <a:cs typeface="+mn-cs"/>
        </a:defRPr>
      </a:lvl5pPr>
      <a:lvl6pPr marL="1800225" algn="l" defTabSz="720090" rtl="0" eaLnBrk="1" latinLnBrk="0" hangingPunct="1">
        <a:defRPr sz="1418" kern="1200">
          <a:solidFill>
            <a:schemeClr val="tx1"/>
          </a:solidFill>
          <a:latin typeface="+mn-lt"/>
          <a:ea typeface="+mn-ea"/>
          <a:cs typeface="+mn-cs"/>
        </a:defRPr>
      </a:lvl6pPr>
      <a:lvl7pPr marL="2160270" algn="l" defTabSz="720090" rtl="0" eaLnBrk="1" latinLnBrk="0" hangingPunct="1">
        <a:defRPr sz="1418" kern="1200">
          <a:solidFill>
            <a:schemeClr val="tx1"/>
          </a:solidFill>
          <a:latin typeface="+mn-lt"/>
          <a:ea typeface="+mn-ea"/>
          <a:cs typeface="+mn-cs"/>
        </a:defRPr>
      </a:lvl7pPr>
      <a:lvl8pPr marL="2520315" algn="l" defTabSz="720090" rtl="0" eaLnBrk="1" latinLnBrk="0" hangingPunct="1">
        <a:defRPr sz="1418" kern="1200">
          <a:solidFill>
            <a:schemeClr val="tx1"/>
          </a:solidFill>
          <a:latin typeface="+mn-lt"/>
          <a:ea typeface="+mn-ea"/>
          <a:cs typeface="+mn-cs"/>
        </a:defRPr>
      </a:lvl8pPr>
      <a:lvl9pPr marL="2880360" algn="l" defTabSz="720090" rtl="0" eaLnBrk="1" latinLnBrk="0" hangingPunct="1">
        <a:defRPr sz="141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17818" y="383383"/>
            <a:ext cx="9005352" cy="1391841"/>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717818" y="1916906"/>
            <a:ext cx="9005352" cy="4568905"/>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717818" y="6674169"/>
            <a:ext cx="2349222" cy="383381"/>
          </a:xfrm>
          <a:prstGeom prst="rect">
            <a:avLst/>
          </a:prstGeom>
        </p:spPr>
        <p:txBody>
          <a:bodyPr vert="horz" lIns="91440" tIns="45720" rIns="91440" bIns="45720" rtlCol="0" anchor="ctr"/>
          <a:lstStyle>
            <a:lvl1pPr algn="l">
              <a:defRPr sz="1260">
                <a:solidFill>
                  <a:schemeClr val="tx1">
                    <a:tint val="75000"/>
                  </a:schemeClr>
                </a:solidFill>
              </a:defRPr>
            </a:lvl1pPr>
          </a:lstStyle>
          <a:p>
            <a:pPr>
              <a:defRPr/>
            </a:pPr>
            <a:fld id="{44DE3F60-6BCF-40B6-A818-4D2ECF40CE36}" type="datetimeFigureOut">
              <a:rPr lang="fr-FR" smtClean="0"/>
              <a:pPr>
                <a:defRPr/>
              </a:pPr>
              <a:t>01/02/2019</a:t>
            </a:fld>
            <a:endParaRPr lang="fr-FR" dirty="0"/>
          </a:p>
        </p:txBody>
      </p:sp>
      <p:sp>
        <p:nvSpPr>
          <p:cNvPr id="5" name="Footer Placeholder 4"/>
          <p:cNvSpPr>
            <a:spLocks noGrp="1"/>
          </p:cNvSpPr>
          <p:nvPr>
            <p:ph type="ftr" sz="quarter" idx="3"/>
          </p:nvPr>
        </p:nvSpPr>
        <p:spPr>
          <a:xfrm>
            <a:off x="3458578" y="6674169"/>
            <a:ext cx="3523833" cy="383381"/>
          </a:xfrm>
          <a:prstGeom prst="rect">
            <a:avLst/>
          </a:prstGeom>
        </p:spPr>
        <p:txBody>
          <a:bodyPr vert="horz" lIns="91440" tIns="45720" rIns="91440" bIns="45720" rtlCol="0" anchor="ctr"/>
          <a:lstStyle>
            <a:lvl1pPr algn="ctr">
              <a:defRPr sz="1260">
                <a:solidFill>
                  <a:schemeClr val="tx1">
                    <a:tint val="75000"/>
                  </a:schemeClr>
                </a:solidFill>
              </a:defRPr>
            </a:lvl1pPr>
          </a:lstStyle>
          <a:p>
            <a:pPr>
              <a:defRPr/>
            </a:pPr>
            <a:endParaRPr lang="fr-FR"/>
          </a:p>
        </p:txBody>
      </p:sp>
      <p:sp>
        <p:nvSpPr>
          <p:cNvPr id="6" name="Slide Number Placeholder 5"/>
          <p:cNvSpPr>
            <a:spLocks noGrp="1"/>
          </p:cNvSpPr>
          <p:nvPr>
            <p:ph type="sldNum" sz="quarter" idx="4"/>
          </p:nvPr>
        </p:nvSpPr>
        <p:spPr>
          <a:xfrm>
            <a:off x="7373948" y="6674169"/>
            <a:ext cx="2349222" cy="383381"/>
          </a:xfrm>
          <a:prstGeom prst="rect">
            <a:avLst/>
          </a:prstGeom>
        </p:spPr>
        <p:txBody>
          <a:bodyPr vert="horz" lIns="91440" tIns="45720" rIns="91440" bIns="45720" rtlCol="0" anchor="ctr"/>
          <a:lstStyle>
            <a:lvl1pPr algn="r">
              <a:defRPr sz="1260">
                <a:solidFill>
                  <a:schemeClr val="tx1">
                    <a:tint val="75000"/>
                  </a:schemeClr>
                </a:solidFill>
              </a:defRPr>
            </a:lvl1pPr>
          </a:lstStyle>
          <a:p>
            <a:pPr>
              <a:defRPr/>
            </a:pPr>
            <a:fld id="{8E540A00-4B13-4145-91EC-1A38F1341034}" type="slidenum">
              <a:rPr lang="fr-FR" smtClean="0"/>
              <a:pPr>
                <a:defRPr/>
              </a:pPr>
              <a:t>‹N°›</a:t>
            </a:fld>
            <a:endParaRPr lang="fr-FR" dirty="0"/>
          </a:p>
        </p:txBody>
      </p:sp>
    </p:spTree>
    <p:extLst>
      <p:ext uri="{BB962C8B-B14F-4D97-AF65-F5344CB8AC3E}">
        <p14:creationId xmlns:p14="http://schemas.microsoft.com/office/powerpoint/2010/main" val="2989641554"/>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l" defTabSz="960120" rtl="0" eaLnBrk="1" latinLnBrk="0" hangingPunct="1">
        <a:lnSpc>
          <a:spcPct val="90000"/>
        </a:lnSpc>
        <a:spcBef>
          <a:spcPct val="0"/>
        </a:spcBef>
        <a:buNone/>
        <a:defRPr sz="4620" kern="1200">
          <a:solidFill>
            <a:schemeClr val="tx1"/>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chemeClr val="tx1"/>
          </a:solidFill>
          <a:latin typeface="+mn-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chemeClr val="tx1"/>
          </a:solidFill>
          <a:latin typeface="+mn-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chemeClr val="tx1"/>
          </a:solidFill>
          <a:latin typeface="+mn-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1912" y="401504"/>
            <a:ext cx="8716514" cy="1566739"/>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071912" y="2400301"/>
            <a:ext cx="8716514" cy="377327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71912" y="6694463"/>
            <a:ext cx="1995128" cy="365885"/>
          </a:xfrm>
          <a:prstGeom prst="rect">
            <a:avLst/>
          </a:prstGeom>
        </p:spPr>
        <p:txBody>
          <a:bodyPr vert="horz" lIns="91440" tIns="45720" rIns="91440" bIns="45720" rtlCol="0" anchor="ctr"/>
          <a:lstStyle>
            <a:lvl1pPr algn="l">
              <a:defRPr sz="1028">
                <a:solidFill>
                  <a:schemeClr val="tx1">
                    <a:lumMod val="65000"/>
                    <a:lumOff val="35000"/>
                  </a:schemeClr>
                </a:solidFill>
              </a:defRPr>
            </a:lvl1p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3"/>
          </p:nvPr>
        </p:nvSpPr>
        <p:spPr>
          <a:xfrm>
            <a:off x="3458578" y="6694463"/>
            <a:ext cx="3523833" cy="363086"/>
          </a:xfrm>
          <a:prstGeom prst="rect">
            <a:avLst/>
          </a:prstGeom>
        </p:spPr>
        <p:txBody>
          <a:bodyPr vert="horz" lIns="91440" tIns="45720" rIns="91440" bIns="45720" rtlCol="0" anchor="ctr"/>
          <a:lstStyle>
            <a:lvl1pPr algn="ctr">
              <a:defRPr sz="1028">
                <a:solidFill>
                  <a:schemeClr val="tx1">
                    <a:lumMod val="65000"/>
                    <a:lumOff val="35000"/>
                  </a:schemeClr>
                </a:solidFill>
              </a:defRPr>
            </a:lvl1p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4"/>
          </p:nvPr>
        </p:nvSpPr>
        <p:spPr>
          <a:xfrm>
            <a:off x="7373949" y="6694463"/>
            <a:ext cx="2414478" cy="363086"/>
          </a:xfrm>
          <a:prstGeom prst="rect">
            <a:avLst/>
          </a:prstGeom>
        </p:spPr>
        <p:txBody>
          <a:bodyPr vert="horz" lIns="91440" tIns="45720" rIns="91440" bIns="45720" rtlCol="0" anchor="ctr"/>
          <a:lstStyle>
            <a:lvl1pPr algn="r">
              <a:defRPr sz="1028">
                <a:solidFill>
                  <a:schemeClr val="tx1">
                    <a:lumMod val="65000"/>
                    <a:lumOff val="35000"/>
                  </a:schemeClr>
                </a:solidFill>
              </a:defRPr>
            </a:lvl1p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
        <p:nvSpPr>
          <p:cNvPr id="11" name="Freeform 6" title="Left scallop edge"/>
          <p:cNvSpPr/>
          <p:nvPr/>
        </p:nvSpPr>
        <p:spPr bwMode="auto">
          <a:xfrm>
            <a:off x="0" y="0"/>
            <a:ext cx="758603" cy="72009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0198235" y="0"/>
            <a:ext cx="242753" cy="7200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2610445"/>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l" defTabSz="783092" rtl="0" eaLnBrk="1" latinLnBrk="0" hangingPunct="1">
        <a:lnSpc>
          <a:spcPct val="90000"/>
        </a:lnSpc>
        <a:spcBef>
          <a:spcPct val="0"/>
        </a:spcBef>
        <a:buNone/>
        <a:defRPr sz="4368" kern="1200" cap="all" spc="171" baseline="0">
          <a:solidFill>
            <a:schemeClr val="tx1">
              <a:lumMod val="85000"/>
              <a:lumOff val="15000"/>
            </a:schemeClr>
          </a:solidFill>
          <a:latin typeface="+mj-lt"/>
          <a:ea typeface="+mj-ea"/>
          <a:cs typeface="+mj-cs"/>
        </a:defRPr>
      </a:lvl1pPr>
    </p:titleStyle>
    <p:bodyStyle>
      <a:lvl1pPr marL="195773" indent="-195773" algn="l" defTabSz="783092" rtl="0" eaLnBrk="1" latinLnBrk="0" hangingPunct="1">
        <a:lnSpc>
          <a:spcPct val="110000"/>
        </a:lnSpc>
        <a:spcBef>
          <a:spcPts val="599"/>
        </a:spcBef>
        <a:buClr>
          <a:schemeClr val="tx2"/>
        </a:buClr>
        <a:buFont typeface="Arial" panose="020B0604020202020204" pitchFamily="34" charset="0"/>
        <a:buChar char="•"/>
        <a:defRPr sz="1713" kern="1200">
          <a:solidFill>
            <a:schemeClr val="tx1">
              <a:lumMod val="65000"/>
              <a:lumOff val="35000"/>
            </a:schemeClr>
          </a:solidFill>
          <a:latin typeface="+mn-lt"/>
          <a:ea typeface="+mn-ea"/>
          <a:cs typeface="+mn-cs"/>
        </a:defRPr>
      </a:lvl1pPr>
      <a:lvl2pPr marL="587319" indent="-195773" algn="l" defTabSz="783092" rtl="0" eaLnBrk="1" latinLnBrk="0" hangingPunct="1">
        <a:lnSpc>
          <a:spcPct val="110000"/>
        </a:lnSpc>
        <a:spcBef>
          <a:spcPts val="599"/>
        </a:spcBef>
        <a:buClr>
          <a:schemeClr val="tx2"/>
        </a:buClr>
        <a:buFont typeface="Gill Sans MT" panose="020B0502020104020203" pitchFamily="34" charset="0"/>
        <a:buChar char="–"/>
        <a:defRPr sz="1542" kern="1200">
          <a:solidFill>
            <a:schemeClr val="tx1">
              <a:lumMod val="65000"/>
              <a:lumOff val="35000"/>
            </a:schemeClr>
          </a:solidFill>
          <a:latin typeface="+mn-lt"/>
          <a:ea typeface="+mn-ea"/>
          <a:cs typeface="+mn-cs"/>
        </a:defRPr>
      </a:lvl2pPr>
      <a:lvl3pPr marL="978865" indent="-195773" algn="l" defTabSz="783092" rtl="0" eaLnBrk="1" latinLnBrk="0" hangingPunct="1">
        <a:lnSpc>
          <a:spcPct val="110000"/>
        </a:lnSpc>
        <a:spcBef>
          <a:spcPts val="599"/>
        </a:spcBef>
        <a:buClr>
          <a:schemeClr val="tx2"/>
        </a:buClr>
        <a:buFont typeface="Arial" panose="020B0604020202020204" pitchFamily="34" charset="0"/>
        <a:buChar char="•"/>
        <a:defRPr sz="1370" kern="1200">
          <a:solidFill>
            <a:schemeClr val="tx1">
              <a:lumMod val="65000"/>
              <a:lumOff val="35000"/>
            </a:schemeClr>
          </a:solidFill>
          <a:latin typeface="+mn-lt"/>
          <a:ea typeface="+mn-ea"/>
          <a:cs typeface="+mn-cs"/>
        </a:defRPr>
      </a:lvl3pPr>
      <a:lvl4pPr marL="1370411" indent="-195773" algn="l" defTabSz="783092" rtl="0" eaLnBrk="1" latinLnBrk="0" hangingPunct="1">
        <a:lnSpc>
          <a:spcPct val="110000"/>
        </a:lnSpc>
        <a:spcBef>
          <a:spcPts val="599"/>
        </a:spcBef>
        <a:buClr>
          <a:schemeClr val="tx2"/>
        </a:buClr>
        <a:buFont typeface="Gill Sans MT" panose="020B0502020104020203" pitchFamily="34" charset="0"/>
        <a:buChar char="–"/>
        <a:defRPr sz="1199" kern="1200">
          <a:solidFill>
            <a:schemeClr val="tx1">
              <a:lumMod val="65000"/>
              <a:lumOff val="35000"/>
            </a:schemeClr>
          </a:solidFill>
          <a:latin typeface="+mn-lt"/>
          <a:ea typeface="+mn-ea"/>
          <a:cs typeface="+mn-cs"/>
        </a:defRPr>
      </a:lvl4pPr>
      <a:lvl5pPr marL="1761957" indent="-195773" algn="l" defTabSz="783092" rtl="0" eaLnBrk="1" latinLnBrk="0" hangingPunct="1">
        <a:lnSpc>
          <a:spcPct val="110000"/>
        </a:lnSpc>
        <a:spcBef>
          <a:spcPts val="599"/>
        </a:spcBef>
        <a:buClr>
          <a:schemeClr val="tx2"/>
        </a:buClr>
        <a:buFont typeface="Arial" panose="020B0604020202020204" pitchFamily="34" charset="0"/>
        <a:buChar char="•"/>
        <a:defRPr sz="1199" kern="1200">
          <a:solidFill>
            <a:schemeClr val="tx1">
              <a:lumMod val="65000"/>
              <a:lumOff val="35000"/>
            </a:schemeClr>
          </a:solidFill>
          <a:latin typeface="+mn-lt"/>
          <a:ea typeface="+mn-ea"/>
          <a:cs typeface="+mn-cs"/>
        </a:defRPr>
      </a:lvl5pPr>
      <a:lvl6pPr marL="2153503" indent="-195773" algn="l" defTabSz="783092" rtl="0" eaLnBrk="1" latinLnBrk="0" hangingPunct="1">
        <a:lnSpc>
          <a:spcPct val="110000"/>
        </a:lnSpc>
        <a:spcBef>
          <a:spcPts val="599"/>
        </a:spcBef>
        <a:buClr>
          <a:schemeClr val="tx2"/>
        </a:buClr>
        <a:buFont typeface="Gill Sans MT" panose="020B0502020104020203" pitchFamily="34" charset="0"/>
        <a:buChar char="–"/>
        <a:defRPr sz="1199" kern="1200">
          <a:solidFill>
            <a:schemeClr val="tx1">
              <a:lumMod val="65000"/>
              <a:lumOff val="35000"/>
            </a:schemeClr>
          </a:solidFill>
          <a:latin typeface="+mn-lt"/>
          <a:ea typeface="+mn-ea"/>
          <a:cs typeface="+mn-cs"/>
        </a:defRPr>
      </a:lvl6pPr>
      <a:lvl7pPr marL="2545050" indent="-195773" algn="l" defTabSz="783092" rtl="0" eaLnBrk="1" latinLnBrk="0" hangingPunct="1">
        <a:lnSpc>
          <a:spcPct val="110000"/>
        </a:lnSpc>
        <a:spcBef>
          <a:spcPts val="599"/>
        </a:spcBef>
        <a:buClr>
          <a:schemeClr val="tx2"/>
        </a:buClr>
        <a:buFont typeface="Arial" panose="020B0604020202020204" pitchFamily="34" charset="0"/>
        <a:buChar char="•"/>
        <a:defRPr sz="1199" kern="1200">
          <a:solidFill>
            <a:schemeClr val="tx1">
              <a:lumMod val="65000"/>
              <a:lumOff val="35000"/>
            </a:schemeClr>
          </a:solidFill>
          <a:latin typeface="+mn-lt"/>
          <a:ea typeface="+mn-ea"/>
          <a:cs typeface="+mn-cs"/>
        </a:defRPr>
      </a:lvl7pPr>
      <a:lvl8pPr marL="2936596" indent="-195773" algn="l" defTabSz="783092" rtl="0" eaLnBrk="1" latinLnBrk="0" hangingPunct="1">
        <a:lnSpc>
          <a:spcPct val="110000"/>
        </a:lnSpc>
        <a:spcBef>
          <a:spcPts val="599"/>
        </a:spcBef>
        <a:buClr>
          <a:schemeClr val="tx2"/>
        </a:buClr>
        <a:buFont typeface="Gill Sans MT" panose="020B0502020104020203" pitchFamily="34" charset="0"/>
        <a:buChar char="–"/>
        <a:defRPr sz="1199" kern="1200" baseline="0">
          <a:solidFill>
            <a:schemeClr val="tx1">
              <a:lumMod val="65000"/>
              <a:lumOff val="35000"/>
            </a:schemeClr>
          </a:solidFill>
          <a:latin typeface="+mn-lt"/>
          <a:ea typeface="+mn-ea"/>
          <a:cs typeface="+mn-cs"/>
        </a:defRPr>
      </a:lvl8pPr>
      <a:lvl9pPr marL="3328142" indent="-195773" algn="l" defTabSz="783092" rtl="0" eaLnBrk="1" latinLnBrk="0" hangingPunct="1">
        <a:lnSpc>
          <a:spcPct val="110000"/>
        </a:lnSpc>
        <a:spcBef>
          <a:spcPts val="599"/>
        </a:spcBef>
        <a:buClr>
          <a:schemeClr val="tx2"/>
        </a:buClr>
        <a:buFont typeface="Arial" panose="020B0604020202020204" pitchFamily="34" charset="0"/>
        <a:buChar char="•"/>
        <a:defRPr sz="1199" kern="1200" baseline="0">
          <a:solidFill>
            <a:schemeClr val="tx1">
              <a:lumMod val="65000"/>
              <a:lumOff val="35000"/>
            </a:schemeClr>
          </a:solidFill>
          <a:latin typeface="+mn-lt"/>
          <a:ea typeface="+mn-ea"/>
          <a:cs typeface="+mn-cs"/>
        </a:defRPr>
      </a:lvl9pPr>
    </p:bodyStyle>
    <p:otherStyle>
      <a:defPPr>
        <a:defRPr lang="en-US"/>
      </a:defPPr>
      <a:lvl1pPr marL="0" algn="l" defTabSz="783092" rtl="0" eaLnBrk="1" latinLnBrk="0" hangingPunct="1">
        <a:defRPr sz="1542" kern="1200">
          <a:solidFill>
            <a:schemeClr val="tx1"/>
          </a:solidFill>
          <a:latin typeface="+mn-lt"/>
          <a:ea typeface="+mn-ea"/>
          <a:cs typeface="+mn-cs"/>
        </a:defRPr>
      </a:lvl1pPr>
      <a:lvl2pPr marL="391546" algn="l" defTabSz="783092" rtl="0" eaLnBrk="1" latinLnBrk="0" hangingPunct="1">
        <a:defRPr sz="1542" kern="1200">
          <a:solidFill>
            <a:schemeClr val="tx1"/>
          </a:solidFill>
          <a:latin typeface="+mn-lt"/>
          <a:ea typeface="+mn-ea"/>
          <a:cs typeface="+mn-cs"/>
        </a:defRPr>
      </a:lvl2pPr>
      <a:lvl3pPr marL="783092" algn="l" defTabSz="783092" rtl="0" eaLnBrk="1" latinLnBrk="0" hangingPunct="1">
        <a:defRPr sz="1542" kern="1200">
          <a:solidFill>
            <a:schemeClr val="tx1"/>
          </a:solidFill>
          <a:latin typeface="+mn-lt"/>
          <a:ea typeface="+mn-ea"/>
          <a:cs typeface="+mn-cs"/>
        </a:defRPr>
      </a:lvl3pPr>
      <a:lvl4pPr marL="1174638" algn="l" defTabSz="783092" rtl="0" eaLnBrk="1" latinLnBrk="0" hangingPunct="1">
        <a:defRPr sz="1542" kern="1200">
          <a:solidFill>
            <a:schemeClr val="tx1"/>
          </a:solidFill>
          <a:latin typeface="+mn-lt"/>
          <a:ea typeface="+mn-ea"/>
          <a:cs typeface="+mn-cs"/>
        </a:defRPr>
      </a:lvl4pPr>
      <a:lvl5pPr marL="1566184" algn="l" defTabSz="783092" rtl="0" eaLnBrk="1" latinLnBrk="0" hangingPunct="1">
        <a:defRPr sz="1542" kern="1200">
          <a:solidFill>
            <a:schemeClr val="tx1"/>
          </a:solidFill>
          <a:latin typeface="+mn-lt"/>
          <a:ea typeface="+mn-ea"/>
          <a:cs typeface="+mn-cs"/>
        </a:defRPr>
      </a:lvl5pPr>
      <a:lvl6pPr marL="1957730" algn="l" defTabSz="783092" rtl="0" eaLnBrk="1" latinLnBrk="0" hangingPunct="1">
        <a:defRPr sz="1542" kern="1200">
          <a:solidFill>
            <a:schemeClr val="tx1"/>
          </a:solidFill>
          <a:latin typeface="+mn-lt"/>
          <a:ea typeface="+mn-ea"/>
          <a:cs typeface="+mn-cs"/>
        </a:defRPr>
      </a:lvl6pPr>
      <a:lvl7pPr marL="2349276" algn="l" defTabSz="783092" rtl="0" eaLnBrk="1" latinLnBrk="0" hangingPunct="1">
        <a:defRPr sz="1542" kern="1200">
          <a:solidFill>
            <a:schemeClr val="tx1"/>
          </a:solidFill>
          <a:latin typeface="+mn-lt"/>
          <a:ea typeface="+mn-ea"/>
          <a:cs typeface="+mn-cs"/>
        </a:defRPr>
      </a:lvl7pPr>
      <a:lvl8pPr marL="2740823" algn="l" defTabSz="783092" rtl="0" eaLnBrk="1" latinLnBrk="0" hangingPunct="1">
        <a:defRPr sz="1542" kern="1200">
          <a:solidFill>
            <a:schemeClr val="tx1"/>
          </a:solidFill>
          <a:latin typeface="+mn-lt"/>
          <a:ea typeface="+mn-ea"/>
          <a:cs typeface="+mn-cs"/>
        </a:defRPr>
      </a:lvl8pPr>
      <a:lvl9pPr marL="3132369" algn="l" defTabSz="783092" rtl="0" eaLnBrk="1" latinLnBrk="0" hangingPunct="1">
        <a:defRPr sz="154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1912" y="401504"/>
            <a:ext cx="8716514" cy="1566739"/>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071912" y="2400301"/>
            <a:ext cx="8716514" cy="3773271"/>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71912" y="6694463"/>
            <a:ext cx="1995128" cy="365885"/>
          </a:xfrm>
          <a:prstGeom prst="rect">
            <a:avLst/>
          </a:prstGeom>
        </p:spPr>
        <p:txBody>
          <a:bodyPr vert="horz" lIns="91440" tIns="45720" rIns="91440" bIns="45720" rtlCol="0" anchor="ctr"/>
          <a:lstStyle>
            <a:lvl1pPr algn="l">
              <a:defRPr sz="1028">
                <a:solidFill>
                  <a:schemeClr val="tx1">
                    <a:lumMod val="65000"/>
                    <a:lumOff val="35000"/>
                  </a:schemeClr>
                </a:solidFill>
              </a:defRPr>
            </a:lvl1pPr>
          </a:lstStyle>
          <a:p>
            <a:pPr defTabSz="391546" fontAlgn="auto">
              <a:spcBef>
                <a:spcPts val="0"/>
              </a:spcBef>
              <a:spcAft>
                <a:spcPts val="0"/>
              </a:spcAft>
              <a:buFontTx/>
              <a:buNone/>
            </a:pPr>
            <a:fld id="{9334D819-9F07-4261-B09B-9E467E5D9002}" type="datetimeFigureOut">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2/1/2019</a:t>
            </a:fld>
            <a:endParaRPr lang="en-US" dirty="0">
              <a:solidFill>
                <a:prstClr val="black">
                  <a:lumMod val="65000"/>
                  <a:lumOff val="35000"/>
                </a:prstClr>
              </a:solidFill>
              <a:latin typeface="Gill Sans MT" panose="020B0502020104020203"/>
              <a:cs typeface="+mn-cs"/>
            </a:endParaRPr>
          </a:p>
        </p:txBody>
      </p:sp>
      <p:sp>
        <p:nvSpPr>
          <p:cNvPr id="5" name="Footer Placeholder 4"/>
          <p:cNvSpPr>
            <a:spLocks noGrp="1"/>
          </p:cNvSpPr>
          <p:nvPr>
            <p:ph type="ftr" sz="quarter" idx="3"/>
          </p:nvPr>
        </p:nvSpPr>
        <p:spPr>
          <a:xfrm>
            <a:off x="3458578" y="6694463"/>
            <a:ext cx="3523833" cy="363086"/>
          </a:xfrm>
          <a:prstGeom prst="rect">
            <a:avLst/>
          </a:prstGeom>
        </p:spPr>
        <p:txBody>
          <a:bodyPr vert="horz" lIns="91440" tIns="45720" rIns="91440" bIns="45720" rtlCol="0" anchor="ctr"/>
          <a:lstStyle>
            <a:lvl1pPr algn="ctr">
              <a:defRPr sz="1028">
                <a:solidFill>
                  <a:schemeClr val="tx1">
                    <a:lumMod val="65000"/>
                    <a:lumOff val="35000"/>
                  </a:schemeClr>
                </a:solidFill>
              </a:defRPr>
            </a:lvl1pPr>
          </a:lstStyle>
          <a:p>
            <a:pPr defTabSz="391546" fontAlgn="auto">
              <a:spcBef>
                <a:spcPts val="0"/>
              </a:spcBef>
              <a:spcAft>
                <a:spcPts val="0"/>
              </a:spcAft>
              <a:buFontTx/>
              <a:buNone/>
            </a:pPr>
            <a:endParaRPr lang="en-US" dirty="0">
              <a:solidFill>
                <a:prstClr val="black">
                  <a:lumMod val="65000"/>
                  <a:lumOff val="35000"/>
                </a:prstClr>
              </a:solidFill>
              <a:latin typeface="Gill Sans MT" panose="020B0502020104020203"/>
              <a:cs typeface="+mn-cs"/>
            </a:endParaRPr>
          </a:p>
        </p:txBody>
      </p:sp>
      <p:sp>
        <p:nvSpPr>
          <p:cNvPr id="6" name="Slide Number Placeholder 5"/>
          <p:cNvSpPr>
            <a:spLocks noGrp="1"/>
          </p:cNvSpPr>
          <p:nvPr>
            <p:ph type="sldNum" sz="quarter" idx="4"/>
          </p:nvPr>
        </p:nvSpPr>
        <p:spPr>
          <a:xfrm>
            <a:off x="7373949" y="6694463"/>
            <a:ext cx="2414478" cy="363086"/>
          </a:xfrm>
          <a:prstGeom prst="rect">
            <a:avLst/>
          </a:prstGeom>
        </p:spPr>
        <p:txBody>
          <a:bodyPr vert="horz" lIns="91440" tIns="45720" rIns="91440" bIns="45720" rtlCol="0" anchor="ctr"/>
          <a:lstStyle>
            <a:lvl1pPr algn="r">
              <a:defRPr sz="1028">
                <a:solidFill>
                  <a:schemeClr val="tx1">
                    <a:lumMod val="65000"/>
                    <a:lumOff val="35000"/>
                  </a:schemeClr>
                </a:solidFill>
              </a:defRPr>
            </a:lvl1pPr>
          </a:lstStyle>
          <a:p>
            <a:pPr defTabSz="391546" fontAlgn="auto">
              <a:spcBef>
                <a:spcPts val="0"/>
              </a:spcBef>
              <a:spcAft>
                <a:spcPts val="0"/>
              </a:spcAft>
              <a:buFontTx/>
              <a:buNone/>
            </a:pPr>
            <a:fld id="{71766878-3199-4EAB-94E7-2D6D11070E14}" type="slidenum">
              <a:rPr lang="en-US" smtClean="0">
                <a:solidFill>
                  <a:prstClr val="black">
                    <a:lumMod val="65000"/>
                    <a:lumOff val="35000"/>
                  </a:prstClr>
                </a:solidFill>
                <a:latin typeface="Gill Sans MT" panose="020B0502020104020203"/>
                <a:cs typeface="+mn-cs"/>
              </a:rPr>
              <a:pPr defTabSz="391546" fontAlgn="auto">
                <a:spcBef>
                  <a:spcPts val="0"/>
                </a:spcBef>
                <a:spcAft>
                  <a:spcPts val="0"/>
                </a:spcAft>
                <a:buFontTx/>
                <a:buNone/>
              </a:pPr>
              <a:t>‹N°›</a:t>
            </a:fld>
            <a:endParaRPr lang="en-US" dirty="0">
              <a:solidFill>
                <a:prstClr val="black">
                  <a:lumMod val="65000"/>
                  <a:lumOff val="35000"/>
                </a:prstClr>
              </a:solidFill>
              <a:latin typeface="Gill Sans MT" panose="020B0502020104020203"/>
              <a:cs typeface="+mn-cs"/>
            </a:endParaRPr>
          </a:p>
        </p:txBody>
      </p:sp>
      <p:sp>
        <p:nvSpPr>
          <p:cNvPr id="11" name="Freeform 6" title="Left scallop edge"/>
          <p:cNvSpPr/>
          <p:nvPr/>
        </p:nvSpPr>
        <p:spPr bwMode="auto">
          <a:xfrm>
            <a:off x="0" y="0"/>
            <a:ext cx="758603" cy="72009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12" name="Rectangle 11" title="right edge border"/>
          <p:cNvSpPr/>
          <p:nvPr/>
        </p:nvSpPr>
        <p:spPr>
          <a:xfrm>
            <a:off x="10198235" y="0"/>
            <a:ext cx="242753" cy="7200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57772848"/>
      </p:ext>
    </p:extLst>
  </p:cSld>
  <p:clrMap bg1="lt1" tx1="dk1" bg2="lt2" tx2="dk2" accent1="accent1" accent2="accent2" accent3="accent3" accent4="accent4" accent5="accent5" accent6="accent6" hlink="hlink" folHlink="folHlink"/>
  <p:sldLayoutIdLst>
    <p:sldLayoutId id="2147484448" r:id="rId1"/>
    <p:sldLayoutId id="2147484449" r:id="rId2"/>
    <p:sldLayoutId id="2147484450" r:id="rId3"/>
    <p:sldLayoutId id="2147484451" r:id="rId4"/>
    <p:sldLayoutId id="2147484452" r:id="rId5"/>
    <p:sldLayoutId id="2147484453" r:id="rId6"/>
    <p:sldLayoutId id="2147484454" r:id="rId7"/>
    <p:sldLayoutId id="2147484455" r:id="rId8"/>
    <p:sldLayoutId id="2147484456" r:id="rId9"/>
    <p:sldLayoutId id="2147484457" r:id="rId10"/>
    <p:sldLayoutId id="2147484458" r:id="rId11"/>
  </p:sldLayoutIdLst>
  <p:txStyles>
    <p:titleStyle>
      <a:lvl1pPr algn="l" defTabSz="783092" rtl="0" eaLnBrk="1" latinLnBrk="0" hangingPunct="1">
        <a:lnSpc>
          <a:spcPct val="90000"/>
        </a:lnSpc>
        <a:spcBef>
          <a:spcPct val="0"/>
        </a:spcBef>
        <a:buNone/>
        <a:defRPr sz="4368" kern="1200" cap="all" spc="171" baseline="0">
          <a:solidFill>
            <a:schemeClr val="tx1">
              <a:lumMod val="85000"/>
              <a:lumOff val="15000"/>
            </a:schemeClr>
          </a:solidFill>
          <a:latin typeface="+mj-lt"/>
          <a:ea typeface="+mj-ea"/>
          <a:cs typeface="+mj-cs"/>
        </a:defRPr>
      </a:lvl1pPr>
    </p:titleStyle>
    <p:bodyStyle>
      <a:lvl1pPr marL="195773" indent="-195773" algn="l" defTabSz="783092" rtl="0" eaLnBrk="1" latinLnBrk="0" hangingPunct="1">
        <a:lnSpc>
          <a:spcPct val="110000"/>
        </a:lnSpc>
        <a:spcBef>
          <a:spcPts val="599"/>
        </a:spcBef>
        <a:buClr>
          <a:schemeClr val="tx2"/>
        </a:buClr>
        <a:buFont typeface="Arial" panose="020B0604020202020204" pitchFamily="34" charset="0"/>
        <a:buChar char="•"/>
        <a:defRPr sz="1713" kern="1200">
          <a:solidFill>
            <a:schemeClr val="tx1">
              <a:lumMod val="65000"/>
              <a:lumOff val="35000"/>
            </a:schemeClr>
          </a:solidFill>
          <a:latin typeface="+mn-lt"/>
          <a:ea typeface="+mn-ea"/>
          <a:cs typeface="+mn-cs"/>
        </a:defRPr>
      </a:lvl1pPr>
      <a:lvl2pPr marL="587319" indent="-195773" algn="l" defTabSz="783092" rtl="0" eaLnBrk="1" latinLnBrk="0" hangingPunct="1">
        <a:lnSpc>
          <a:spcPct val="110000"/>
        </a:lnSpc>
        <a:spcBef>
          <a:spcPts val="599"/>
        </a:spcBef>
        <a:buClr>
          <a:schemeClr val="tx2"/>
        </a:buClr>
        <a:buFont typeface="Gill Sans MT" panose="020B0502020104020203" pitchFamily="34" charset="0"/>
        <a:buChar char="–"/>
        <a:defRPr sz="1542" kern="1200">
          <a:solidFill>
            <a:schemeClr val="tx1">
              <a:lumMod val="65000"/>
              <a:lumOff val="35000"/>
            </a:schemeClr>
          </a:solidFill>
          <a:latin typeface="+mn-lt"/>
          <a:ea typeface="+mn-ea"/>
          <a:cs typeface="+mn-cs"/>
        </a:defRPr>
      </a:lvl2pPr>
      <a:lvl3pPr marL="978865" indent="-195773" algn="l" defTabSz="783092" rtl="0" eaLnBrk="1" latinLnBrk="0" hangingPunct="1">
        <a:lnSpc>
          <a:spcPct val="110000"/>
        </a:lnSpc>
        <a:spcBef>
          <a:spcPts val="599"/>
        </a:spcBef>
        <a:buClr>
          <a:schemeClr val="tx2"/>
        </a:buClr>
        <a:buFont typeface="Arial" panose="020B0604020202020204" pitchFamily="34" charset="0"/>
        <a:buChar char="•"/>
        <a:defRPr sz="1370" kern="1200">
          <a:solidFill>
            <a:schemeClr val="tx1">
              <a:lumMod val="65000"/>
              <a:lumOff val="35000"/>
            </a:schemeClr>
          </a:solidFill>
          <a:latin typeface="+mn-lt"/>
          <a:ea typeface="+mn-ea"/>
          <a:cs typeface="+mn-cs"/>
        </a:defRPr>
      </a:lvl3pPr>
      <a:lvl4pPr marL="1370411" indent="-195773" algn="l" defTabSz="783092" rtl="0" eaLnBrk="1" latinLnBrk="0" hangingPunct="1">
        <a:lnSpc>
          <a:spcPct val="110000"/>
        </a:lnSpc>
        <a:spcBef>
          <a:spcPts val="599"/>
        </a:spcBef>
        <a:buClr>
          <a:schemeClr val="tx2"/>
        </a:buClr>
        <a:buFont typeface="Gill Sans MT" panose="020B0502020104020203" pitchFamily="34" charset="0"/>
        <a:buChar char="–"/>
        <a:defRPr sz="1199" kern="1200">
          <a:solidFill>
            <a:schemeClr val="tx1">
              <a:lumMod val="65000"/>
              <a:lumOff val="35000"/>
            </a:schemeClr>
          </a:solidFill>
          <a:latin typeface="+mn-lt"/>
          <a:ea typeface="+mn-ea"/>
          <a:cs typeface="+mn-cs"/>
        </a:defRPr>
      </a:lvl4pPr>
      <a:lvl5pPr marL="1761957" indent="-195773" algn="l" defTabSz="783092" rtl="0" eaLnBrk="1" latinLnBrk="0" hangingPunct="1">
        <a:lnSpc>
          <a:spcPct val="110000"/>
        </a:lnSpc>
        <a:spcBef>
          <a:spcPts val="599"/>
        </a:spcBef>
        <a:buClr>
          <a:schemeClr val="tx2"/>
        </a:buClr>
        <a:buFont typeface="Arial" panose="020B0604020202020204" pitchFamily="34" charset="0"/>
        <a:buChar char="•"/>
        <a:defRPr sz="1199" kern="1200">
          <a:solidFill>
            <a:schemeClr val="tx1">
              <a:lumMod val="65000"/>
              <a:lumOff val="35000"/>
            </a:schemeClr>
          </a:solidFill>
          <a:latin typeface="+mn-lt"/>
          <a:ea typeface="+mn-ea"/>
          <a:cs typeface="+mn-cs"/>
        </a:defRPr>
      </a:lvl5pPr>
      <a:lvl6pPr marL="2153503" indent="-195773" algn="l" defTabSz="783092" rtl="0" eaLnBrk="1" latinLnBrk="0" hangingPunct="1">
        <a:lnSpc>
          <a:spcPct val="110000"/>
        </a:lnSpc>
        <a:spcBef>
          <a:spcPts val="599"/>
        </a:spcBef>
        <a:buClr>
          <a:schemeClr val="tx2"/>
        </a:buClr>
        <a:buFont typeface="Gill Sans MT" panose="020B0502020104020203" pitchFamily="34" charset="0"/>
        <a:buChar char="–"/>
        <a:defRPr sz="1199" kern="1200">
          <a:solidFill>
            <a:schemeClr val="tx1">
              <a:lumMod val="65000"/>
              <a:lumOff val="35000"/>
            </a:schemeClr>
          </a:solidFill>
          <a:latin typeface="+mn-lt"/>
          <a:ea typeface="+mn-ea"/>
          <a:cs typeface="+mn-cs"/>
        </a:defRPr>
      </a:lvl6pPr>
      <a:lvl7pPr marL="2545050" indent="-195773" algn="l" defTabSz="783092" rtl="0" eaLnBrk="1" latinLnBrk="0" hangingPunct="1">
        <a:lnSpc>
          <a:spcPct val="110000"/>
        </a:lnSpc>
        <a:spcBef>
          <a:spcPts val="599"/>
        </a:spcBef>
        <a:buClr>
          <a:schemeClr val="tx2"/>
        </a:buClr>
        <a:buFont typeface="Arial" panose="020B0604020202020204" pitchFamily="34" charset="0"/>
        <a:buChar char="•"/>
        <a:defRPr sz="1199" kern="1200">
          <a:solidFill>
            <a:schemeClr val="tx1">
              <a:lumMod val="65000"/>
              <a:lumOff val="35000"/>
            </a:schemeClr>
          </a:solidFill>
          <a:latin typeface="+mn-lt"/>
          <a:ea typeface="+mn-ea"/>
          <a:cs typeface="+mn-cs"/>
        </a:defRPr>
      </a:lvl7pPr>
      <a:lvl8pPr marL="2936596" indent="-195773" algn="l" defTabSz="783092" rtl="0" eaLnBrk="1" latinLnBrk="0" hangingPunct="1">
        <a:lnSpc>
          <a:spcPct val="110000"/>
        </a:lnSpc>
        <a:spcBef>
          <a:spcPts val="599"/>
        </a:spcBef>
        <a:buClr>
          <a:schemeClr val="tx2"/>
        </a:buClr>
        <a:buFont typeface="Gill Sans MT" panose="020B0502020104020203" pitchFamily="34" charset="0"/>
        <a:buChar char="–"/>
        <a:defRPr sz="1199" kern="1200" baseline="0">
          <a:solidFill>
            <a:schemeClr val="tx1">
              <a:lumMod val="65000"/>
              <a:lumOff val="35000"/>
            </a:schemeClr>
          </a:solidFill>
          <a:latin typeface="+mn-lt"/>
          <a:ea typeface="+mn-ea"/>
          <a:cs typeface="+mn-cs"/>
        </a:defRPr>
      </a:lvl8pPr>
      <a:lvl9pPr marL="3328142" indent="-195773" algn="l" defTabSz="783092" rtl="0" eaLnBrk="1" latinLnBrk="0" hangingPunct="1">
        <a:lnSpc>
          <a:spcPct val="110000"/>
        </a:lnSpc>
        <a:spcBef>
          <a:spcPts val="599"/>
        </a:spcBef>
        <a:buClr>
          <a:schemeClr val="tx2"/>
        </a:buClr>
        <a:buFont typeface="Arial" panose="020B0604020202020204" pitchFamily="34" charset="0"/>
        <a:buChar char="•"/>
        <a:defRPr sz="1199" kern="1200" baseline="0">
          <a:solidFill>
            <a:schemeClr val="tx1">
              <a:lumMod val="65000"/>
              <a:lumOff val="35000"/>
            </a:schemeClr>
          </a:solidFill>
          <a:latin typeface="+mn-lt"/>
          <a:ea typeface="+mn-ea"/>
          <a:cs typeface="+mn-cs"/>
        </a:defRPr>
      </a:lvl9pPr>
    </p:bodyStyle>
    <p:otherStyle>
      <a:defPPr>
        <a:defRPr lang="en-US"/>
      </a:defPPr>
      <a:lvl1pPr marL="0" algn="l" defTabSz="783092" rtl="0" eaLnBrk="1" latinLnBrk="0" hangingPunct="1">
        <a:defRPr sz="1542" kern="1200">
          <a:solidFill>
            <a:schemeClr val="tx1"/>
          </a:solidFill>
          <a:latin typeface="+mn-lt"/>
          <a:ea typeface="+mn-ea"/>
          <a:cs typeface="+mn-cs"/>
        </a:defRPr>
      </a:lvl1pPr>
      <a:lvl2pPr marL="391546" algn="l" defTabSz="783092" rtl="0" eaLnBrk="1" latinLnBrk="0" hangingPunct="1">
        <a:defRPr sz="1542" kern="1200">
          <a:solidFill>
            <a:schemeClr val="tx1"/>
          </a:solidFill>
          <a:latin typeface="+mn-lt"/>
          <a:ea typeface="+mn-ea"/>
          <a:cs typeface="+mn-cs"/>
        </a:defRPr>
      </a:lvl2pPr>
      <a:lvl3pPr marL="783092" algn="l" defTabSz="783092" rtl="0" eaLnBrk="1" latinLnBrk="0" hangingPunct="1">
        <a:defRPr sz="1542" kern="1200">
          <a:solidFill>
            <a:schemeClr val="tx1"/>
          </a:solidFill>
          <a:latin typeface="+mn-lt"/>
          <a:ea typeface="+mn-ea"/>
          <a:cs typeface="+mn-cs"/>
        </a:defRPr>
      </a:lvl3pPr>
      <a:lvl4pPr marL="1174638" algn="l" defTabSz="783092" rtl="0" eaLnBrk="1" latinLnBrk="0" hangingPunct="1">
        <a:defRPr sz="1542" kern="1200">
          <a:solidFill>
            <a:schemeClr val="tx1"/>
          </a:solidFill>
          <a:latin typeface="+mn-lt"/>
          <a:ea typeface="+mn-ea"/>
          <a:cs typeface="+mn-cs"/>
        </a:defRPr>
      </a:lvl4pPr>
      <a:lvl5pPr marL="1566184" algn="l" defTabSz="783092" rtl="0" eaLnBrk="1" latinLnBrk="0" hangingPunct="1">
        <a:defRPr sz="1542" kern="1200">
          <a:solidFill>
            <a:schemeClr val="tx1"/>
          </a:solidFill>
          <a:latin typeface="+mn-lt"/>
          <a:ea typeface="+mn-ea"/>
          <a:cs typeface="+mn-cs"/>
        </a:defRPr>
      </a:lvl5pPr>
      <a:lvl6pPr marL="1957730" algn="l" defTabSz="783092" rtl="0" eaLnBrk="1" latinLnBrk="0" hangingPunct="1">
        <a:defRPr sz="1542" kern="1200">
          <a:solidFill>
            <a:schemeClr val="tx1"/>
          </a:solidFill>
          <a:latin typeface="+mn-lt"/>
          <a:ea typeface="+mn-ea"/>
          <a:cs typeface="+mn-cs"/>
        </a:defRPr>
      </a:lvl6pPr>
      <a:lvl7pPr marL="2349276" algn="l" defTabSz="783092" rtl="0" eaLnBrk="1" latinLnBrk="0" hangingPunct="1">
        <a:defRPr sz="1542" kern="1200">
          <a:solidFill>
            <a:schemeClr val="tx1"/>
          </a:solidFill>
          <a:latin typeface="+mn-lt"/>
          <a:ea typeface="+mn-ea"/>
          <a:cs typeface="+mn-cs"/>
        </a:defRPr>
      </a:lvl7pPr>
      <a:lvl8pPr marL="2740823" algn="l" defTabSz="783092" rtl="0" eaLnBrk="1" latinLnBrk="0" hangingPunct="1">
        <a:defRPr sz="1542" kern="1200">
          <a:solidFill>
            <a:schemeClr val="tx1"/>
          </a:solidFill>
          <a:latin typeface="+mn-lt"/>
          <a:ea typeface="+mn-ea"/>
          <a:cs typeface="+mn-cs"/>
        </a:defRPr>
      </a:lvl8pPr>
      <a:lvl9pPr marL="3132369" algn="l" defTabSz="783092" rtl="0" eaLnBrk="1" latinLnBrk="0" hangingPunct="1">
        <a:defRPr sz="1542"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pic>
        <p:nvPicPr>
          <p:cNvPr id="25" name="Google Shape;25;p3" descr="M:\str-delcom\BAC 2021\PPT\PPT POUR PARENTS 3E\Visuels\éléments graphiques\PPT_BAC_intercalaire_V2.jpg"/>
          <p:cNvPicPr preferRelativeResize="0"/>
          <p:nvPr/>
        </p:nvPicPr>
        <p:blipFill rotWithShape="1">
          <a:blip r:embed="rId3">
            <a:alphaModFix/>
          </a:blip>
          <a:srcRect/>
          <a:stretch/>
        </p:blipFill>
        <p:spPr>
          <a:xfrm>
            <a:off x="0" y="1"/>
            <a:ext cx="10440990" cy="7370919"/>
          </a:xfrm>
          <a:prstGeom prst="rect">
            <a:avLst/>
          </a:prstGeom>
          <a:noFill/>
          <a:ln>
            <a:noFill/>
          </a:ln>
        </p:spPr>
      </p:pic>
      <p:sp>
        <p:nvSpPr>
          <p:cNvPr id="26" name="Google Shape;26;p3"/>
          <p:cNvSpPr txBox="1">
            <a:spLocks noGrp="1"/>
          </p:cNvSpPr>
          <p:nvPr>
            <p:ph type="title"/>
          </p:nvPr>
        </p:nvSpPr>
        <p:spPr>
          <a:xfrm>
            <a:off x="3438637" y="1948576"/>
            <a:ext cx="6382431" cy="210514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3200" b="1" i="0" u="none" strike="noStrike" cap="none">
                <a:solidFill>
                  <a:srgbClr val="EE7444"/>
                </a:solidFill>
                <a:latin typeface="Arial Black"/>
                <a:ea typeface="Arial Black"/>
                <a:cs typeface="Arial Black"/>
                <a:sym typeface="Arial Black"/>
              </a:defRPr>
            </a:lvl1pPr>
            <a:lvl2pPr marR="0" lvl="1" algn="l" rtl="0">
              <a:spcBef>
                <a:spcPts val="0"/>
              </a:spcBef>
              <a:spcAft>
                <a:spcPts val="0"/>
              </a:spcAft>
              <a:buSzPts val="1400"/>
              <a:buNone/>
              <a:defRPr sz="3200" b="1" i="0" u="none" strike="noStrike" cap="none">
                <a:solidFill>
                  <a:srgbClr val="EE7444"/>
                </a:solidFill>
                <a:latin typeface="Arial Black"/>
                <a:ea typeface="Arial Black"/>
                <a:cs typeface="Arial Black"/>
                <a:sym typeface="Arial Black"/>
              </a:defRPr>
            </a:lvl2pPr>
            <a:lvl3pPr marR="0" lvl="2" algn="l" rtl="0">
              <a:spcBef>
                <a:spcPts val="0"/>
              </a:spcBef>
              <a:spcAft>
                <a:spcPts val="0"/>
              </a:spcAft>
              <a:buSzPts val="1400"/>
              <a:buNone/>
              <a:defRPr sz="3200" b="1" i="0" u="none" strike="noStrike" cap="none">
                <a:solidFill>
                  <a:srgbClr val="EE7444"/>
                </a:solidFill>
                <a:latin typeface="Arial Black"/>
                <a:ea typeface="Arial Black"/>
                <a:cs typeface="Arial Black"/>
                <a:sym typeface="Arial Black"/>
              </a:defRPr>
            </a:lvl3pPr>
            <a:lvl4pPr marR="0" lvl="3" algn="l" rtl="0">
              <a:spcBef>
                <a:spcPts val="0"/>
              </a:spcBef>
              <a:spcAft>
                <a:spcPts val="0"/>
              </a:spcAft>
              <a:buSzPts val="1400"/>
              <a:buNone/>
              <a:defRPr sz="3200" b="1" i="0" u="none" strike="noStrike" cap="none">
                <a:solidFill>
                  <a:srgbClr val="EE7444"/>
                </a:solidFill>
                <a:latin typeface="Arial Black"/>
                <a:ea typeface="Arial Black"/>
                <a:cs typeface="Arial Black"/>
                <a:sym typeface="Arial Black"/>
              </a:defRPr>
            </a:lvl4pPr>
            <a:lvl5pPr marR="0" lvl="4" algn="l" rtl="0">
              <a:spcBef>
                <a:spcPts val="0"/>
              </a:spcBef>
              <a:spcAft>
                <a:spcPts val="0"/>
              </a:spcAft>
              <a:buSzPts val="1400"/>
              <a:buNone/>
              <a:defRPr sz="3200" b="1" i="0" u="none" strike="noStrike" cap="none">
                <a:solidFill>
                  <a:srgbClr val="EE7444"/>
                </a:solidFill>
                <a:latin typeface="Arial Black"/>
                <a:ea typeface="Arial Black"/>
                <a:cs typeface="Arial Black"/>
                <a:sym typeface="Arial Black"/>
              </a:defRPr>
            </a:lvl5pPr>
            <a:lvl6pPr marR="0" lvl="5" algn="l" rtl="0">
              <a:spcBef>
                <a:spcPts val="0"/>
              </a:spcBef>
              <a:spcAft>
                <a:spcPts val="0"/>
              </a:spcAft>
              <a:buSzPts val="1400"/>
              <a:buNone/>
              <a:defRPr sz="3200" b="1" i="0" u="none" strike="noStrike" cap="none">
                <a:solidFill>
                  <a:srgbClr val="EE7444"/>
                </a:solidFill>
                <a:latin typeface="Arial Black"/>
                <a:ea typeface="Arial Black"/>
                <a:cs typeface="Arial Black"/>
                <a:sym typeface="Arial Black"/>
              </a:defRPr>
            </a:lvl6pPr>
            <a:lvl7pPr marR="0" lvl="6" algn="l" rtl="0">
              <a:spcBef>
                <a:spcPts val="0"/>
              </a:spcBef>
              <a:spcAft>
                <a:spcPts val="0"/>
              </a:spcAft>
              <a:buSzPts val="1400"/>
              <a:buNone/>
              <a:defRPr sz="3200" b="1" i="0" u="none" strike="noStrike" cap="none">
                <a:solidFill>
                  <a:srgbClr val="EE7444"/>
                </a:solidFill>
                <a:latin typeface="Arial Black"/>
                <a:ea typeface="Arial Black"/>
                <a:cs typeface="Arial Black"/>
                <a:sym typeface="Arial Black"/>
              </a:defRPr>
            </a:lvl7pPr>
            <a:lvl8pPr marR="0" lvl="7" algn="l" rtl="0">
              <a:spcBef>
                <a:spcPts val="0"/>
              </a:spcBef>
              <a:spcAft>
                <a:spcPts val="0"/>
              </a:spcAft>
              <a:buSzPts val="1400"/>
              <a:buNone/>
              <a:defRPr sz="3200" b="1" i="0" u="none" strike="noStrike" cap="none">
                <a:solidFill>
                  <a:srgbClr val="EE7444"/>
                </a:solidFill>
                <a:latin typeface="Arial Black"/>
                <a:ea typeface="Arial Black"/>
                <a:cs typeface="Arial Black"/>
                <a:sym typeface="Arial Black"/>
              </a:defRPr>
            </a:lvl8pPr>
            <a:lvl9pPr marR="0" lvl="8" algn="l" rtl="0">
              <a:spcBef>
                <a:spcPts val="0"/>
              </a:spcBef>
              <a:spcAft>
                <a:spcPts val="0"/>
              </a:spcAft>
              <a:buSzPts val="1400"/>
              <a:buNone/>
              <a:defRPr sz="3200" b="1" i="0" u="none" strike="noStrike" cap="none">
                <a:solidFill>
                  <a:srgbClr val="EE7444"/>
                </a:solidFill>
                <a:latin typeface="Arial Black"/>
                <a:ea typeface="Arial Black"/>
                <a:cs typeface="Arial Black"/>
                <a:sym typeface="Arial Black"/>
              </a:defRPr>
            </a:lvl9pPr>
          </a:lstStyle>
          <a:p>
            <a:endParaRPr/>
          </a:p>
        </p:txBody>
      </p:sp>
      <p:sp>
        <p:nvSpPr>
          <p:cNvPr id="27" name="Google Shape;27;p3"/>
          <p:cNvSpPr txBox="1">
            <a:spLocks noGrp="1"/>
          </p:cNvSpPr>
          <p:nvPr>
            <p:ph type="body" idx="1"/>
          </p:nvPr>
        </p:nvSpPr>
        <p:spPr>
          <a:xfrm>
            <a:off x="3438637" y="3757136"/>
            <a:ext cx="6382431" cy="1240155"/>
          </a:xfrm>
          <a:prstGeom prst="rect">
            <a:avLst/>
          </a:prstGeom>
          <a:noFill/>
          <a:ln>
            <a:noFill/>
          </a:ln>
        </p:spPr>
        <p:txBody>
          <a:bodyPr spcFirstLastPara="1" wrap="square" lIns="91425" tIns="45700" rIns="91425" bIns="45700" anchor="t" anchorCtr="0"/>
          <a:lstStyle>
            <a:lvl1pPr marL="457200" marR="0" lvl="0" indent="-228600" algn="l" rtl="0">
              <a:spcBef>
                <a:spcPts val="560"/>
              </a:spcBef>
              <a:spcAft>
                <a:spcPts val="0"/>
              </a:spcAft>
              <a:buSzPts val="1400"/>
              <a:buNone/>
              <a:defRPr sz="28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 name="Google Shape;28;p3"/>
          <p:cNvSpPr txBox="1">
            <a:spLocks noGrp="1"/>
          </p:cNvSpPr>
          <p:nvPr>
            <p:ph type="sldNum" idx="12"/>
          </p:nvPr>
        </p:nvSpPr>
        <p:spPr>
          <a:xfrm>
            <a:off x="9420454" y="6710839"/>
            <a:ext cx="400443" cy="38335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000"/>
              <a:buFont typeface="Calibri"/>
              <a:buNone/>
              <a:defRPr sz="1050" b="1" i="0" u="none">
                <a:solidFill>
                  <a:srgbClr val="000000"/>
                </a:solidFill>
                <a:latin typeface="Calibri"/>
                <a:ea typeface="Calibri"/>
                <a:cs typeface="Calibri"/>
                <a:sym typeface="Calibri"/>
              </a:defRPr>
            </a:lvl9pPr>
          </a:lstStyle>
          <a:p>
            <a:pPr defTabSz="960120" fontAlgn="auto"/>
            <a:fld id="{00000000-1234-1234-1234-123412341234}" type="slidenum">
              <a:rPr lang="en-US" kern="0" smtClean="0"/>
              <a:pPr defTabSz="960120" fontAlgn="auto"/>
              <a:t>‹N°›</a:t>
            </a:fld>
            <a:endParaRPr lang="en-US" sz="1470" b="0" kern="0">
              <a:latin typeface="Arial"/>
              <a:ea typeface="Arial"/>
              <a:cs typeface="Arial"/>
              <a:sym typeface="Arial"/>
            </a:endParaRPr>
          </a:p>
        </p:txBody>
      </p:sp>
      <p:sp>
        <p:nvSpPr>
          <p:cNvPr id="29" name="Google Shape;29;p3"/>
          <p:cNvSpPr txBox="1"/>
          <p:nvPr/>
        </p:nvSpPr>
        <p:spPr>
          <a:xfrm>
            <a:off x="7981192" y="6710839"/>
            <a:ext cx="1324992" cy="383355"/>
          </a:xfrm>
          <a:prstGeom prst="rect">
            <a:avLst/>
          </a:prstGeom>
          <a:noFill/>
          <a:ln>
            <a:noFill/>
          </a:ln>
        </p:spPr>
        <p:txBody>
          <a:bodyPr spcFirstLastPara="1" wrap="square" lIns="95996" tIns="47985" rIns="95996" bIns="47985" anchor="ctr" anchorCtr="0">
            <a:noAutofit/>
          </a:bodyPr>
          <a:lstStyle/>
          <a:p>
            <a:pPr marL="0" marR="0" lvl="0" indent="0" algn="l" defTabSz="960120" rtl="0" eaLnBrk="1" fontAlgn="auto" latinLnBrk="0" hangingPunct="1">
              <a:lnSpc>
                <a:spcPct val="100000"/>
              </a:lnSpc>
              <a:spcBef>
                <a:spcPts val="0"/>
              </a:spcBef>
              <a:spcAft>
                <a:spcPts val="0"/>
              </a:spcAft>
              <a:buClr>
                <a:srgbClr val="000000"/>
              </a:buClr>
              <a:buSzPts val="1000"/>
              <a:buFont typeface="Calibri"/>
              <a:buNone/>
              <a:tabLst/>
              <a:defRPr/>
            </a:pPr>
            <a:endParaRPr kumimoji="0" sz="1050" b="0" i="0" u="none" strike="noStrike" kern="0" cap="none" spc="0" normalizeH="0" baseline="0" noProof="0">
              <a:ln>
                <a:noFill/>
              </a:ln>
              <a:solidFill>
                <a:srgbClr val="1B8ED9"/>
              </a:solidFill>
              <a:effectLst/>
              <a:uLnTx/>
              <a:uFillTx/>
              <a:latin typeface="Calibri"/>
              <a:ea typeface="Calibri"/>
              <a:cs typeface="Calibri"/>
              <a:sym typeface="Calibri"/>
            </a:endParaRPr>
          </a:p>
          <a:p>
            <a:pPr marL="0" marR="0" lvl="0" indent="0" algn="l" defTabSz="960120" rtl="0" eaLnBrk="1" fontAlgn="auto" latinLnBrk="0" hangingPunct="1">
              <a:lnSpc>
                <a:spcPct val="100000"/>
              </a:lnSpc>
              <a:spcBef>
                <a:spcPts val="0"/>
              </a:spcBef>
              <a:spcAft>
                <a:spcPts val="0"/>
              </a:spcAft>
              <a:buClr>
                <a:srgbClr val="000000"/>
              </a:buClr>
              <a:buSzTx/>
              <a:buFont typeface="Arial"/>
              <a:buNone/>
              <a:tabLst/>
              <a:defRPr/>
            </a:pPr>
            <a:endParaRPr kumimoji="0" sz="1050" b="0" i="0" u="none" strike="noStrike" kern="0" cap="none" spc="0" normalizeH="0" baseline="0" noProof="0">
              <a:ln>
                <a:noFill/>
              </a:ln>
              <a:solidFill>
                <a:srgbClr val="1B8ED9"/>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29149879"/>
      </p:ext>
    </p:extLst>
  </p:cSld>
  <p:clrMap bg1="lt1" tx1="dk1" bg2="dk2" tx2="lt2" accent1="accent1" accent2="accent2" accent3="accent3" accent4="accent4" accent5="accent5" accent6="accent6" hlink="hlink" folHlink="folHlink"/>
  <p:sldLayoutIdLst>
    <p:sldLayoutId id="21474844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7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22016" y="287020"/>
            <a:ext cx="9395934" cy="1202259"/>
          </a:xfrm>
          <a:prstGeom prst="rect">
            <a:avLst/>
          </a:prstGeom>
          <a:noFill/>
          <a:ln>
            <a:noFill/>
          </a:ln>
        </p:spPr>
        <p:txBody>
          <a:bodyPr lIns="0" tIns="0" rIns="0" bIns="0" anchor="ctr"/>
          <a:lstStyle/>
          <a:p>
            <a:endParaRPr lang="fr-FR"/>
          </a:p>
        </p:txBody>
      </p:sp>
      <p:sp>
        <p:nvSpPr>
          <p:cNvPr id="3" name="Espace réservé du texte 2"/>
          <p:cNvSpPr txBox="1">
            <a:spLocks noGrp="1"/>
          </p:cNvSpPr>
          <p:nvPr>
            <p:ph type="body" idx="1"/>
          </p:nvPr>
        </p:nvSpPr>
        <p:spPr>
          <a:xfrm>
            <a:off x="522016" y="1685083"/>
            <a:ext cx="9395934" cy="4176359"/>
          </a:xfrm>
          <a:prstGeom prst="rect">
            <a:avLst/>
          </a:prstGeom>
          <a:noFill/>
          <a:ln>
            <a:noFill/>
          </a:ln>
        </p:spPr>
        <p:txBody>
          <a:bodyPr lIns="0" tIns="0" rIns="0" bIns="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txBox="1">
            <a:spLocks noGrp="1"/>
          </p:cNvSpPr>
          <p:nvPr>
            <p:ph type="dt" sz="half" idx="2"/>
          </p:nvPr>
        </p:nvSpPr>
        <p:spPr>
          <a:xfrm>
            <a:off x="522016" y="6560302"/>
            <a:ext cx="2432227" cy="496541"/>
          </a:xfrm>
          <a:prstGeom prst="rect">
            <a:avLst/>
          </a:prstGeom>
          <a:noFill/>
          <a:ln>
            <a:noFill/>
          </a:ln>
        </p:spPr>
        <p:txBody>
          <a:bodyPr lIns="0" tIns="0" rIns="0" bIns="0" anchorCtr="0">
            <a:noAutofit/>
          </a:bodyPr>
          <a:lstStyle>
            <a:lvl1pPr lvl="0" hangingPunct="0">
              <a:buNone/>
              <a:tabLst/>
              <a:defRPr lang="fr-FR" sz="1334" kern="1200">
                <a:latin typeface="Liberation Serif" pitchFamily="18"/>
                <a:ea typeface="Segoe UI" pitchFamily="2"/>
                <a:cs typeface="Tahoma" pitchFamily="2"/>
              </a:defRPr>
            </a:lvl1p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txBox="1">
            <a:spLocks noGrp="1"/>
          </p:cNvSpPr>
          <p:nvPr>
            <p:ph type="ftr" sz="quarter" idx="3"/>
          </p:nvPr>
        </p:nvSpPr>
        <p:spPr>
          <a:xfrm>
            <a:off x="3570597" y="6560302"/>
            <a:ext cx="3309215" cy="496541"/>
          </a:xfrm>
          <a:prstGeom prst="rect">
            <a:avLst/>
          </a:prstGeom>
          <a:noFill/>
          <a:ln>
            <a:noFill/>
          </a:ln>
        </p:spPr>
        <p:txBody>
          <a:bodyPr lIns="0" tIns="0" rIns="0" bIns="0" anchorCtr="0">
            <a:noAutofit/>
          </a:bodyPr>
          <a:lstStyle>
            <a:lvl1pPr lvl="0" algn="ctr" hangingPunct="0">
              <a:buNone/>
              <a:tabLst/>
              <a:defRPr lang="fr-FR" sz="1334" kern="1200">
                <a:latin typeface="Liberation Serif" pitchFamily="18"/>
                <a:ea typeface="Segoe UI" pitchFamily="2"/>
                <a:cs typeface="Tahoma" pitchFamily="2"/>
              </a:defRPr>
            </a:lvl1p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txBox="1">
            <a:spLocks noGrp="1"/>
          </p:cNvSpPr>
          <p:nvPr>
            <p:ph type="sldNum" sz="quarter" idx="4"/>
          </p:nvPr>
        </p:nvSpPr>
        <p:spPr>
          <a:xfrm>
            <a:off x="7485724" y="6560302"/>
            <a:ext cx="2432227" cy="496541"/>
          </a:xfrm>
          <a:prstGeom prst="rect">
            <a:avLst/>
          </a:prstGeom>
          <a:noFill/>
          <a:ln>
            <a:noFill/>
          </a:ln>
        </p:spPr>
        <p:txBody>
          <a:bodyPr lIns="0" tIns="0" rIns="0" bIns="0" anchorCtr="0">
            <a:noAutofit/>
          </a:bodyPr>
          <a:lstStyle>
            <a:lvl1pPr lvl="0" algn="r" hangingPunct="0">
              <a:buNone/>
              <a:tabLst/>
              <a:defRPr lang="fr-FR" sz="1334" kern="1200">
                <a:latin typeface="Liberation Serif" pitchFamily="18"/>
                <a:ea typeface="Segoe UI" pitchFamily="2"/>
                <a:cs typeface="Tahoma" pitchFamily="2"/>
              </a:defRPr>
            </a:lvl1pPr>
          </a:lstStyle>
          <a:p>
            <a:pPr defTabSz="870966" fontAlgn="auto">
              <a:spcBef>
                <a:spcPts val="0"/>
              </a:spcBef>
              <a:spcAft>
                <a:spcPts val="0"/>
              </a:spcAft>
            </a:pPr>
            <a:fld id="{CF50D0A6-D692-4E0F-9F9C-41A06781E077}"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946464489"/>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hangingPunct="0">
        <a:tabLst/>
        <a:defRPr lang="fr-FR" sz="4191" b="0" i="0" u="none" strike="noStrike" kern="1200" cap="none">
          <a:ln>
            <a:noFill/>
          </a:ln>
          <a:highlight>
            <a:scrgbClr r="0" g="0" b="0">
              <a:alpha val="0"/>
            </a:scrgbClr>
          </a:highlight>
          <a:latin typeface="Liberation Sans" pitchFamily="18"/>
          <a:ea typeface="Microsoft YaHei" pitchFamily="2"/>
          <a:cs typeface="Arial" pitchFamily="2"/>
        </a:defRPr>
      </a:lvl1pPr>
    </p:titleStyle>
    <p:bodyStyle>
      <a:lvl1pPr hangingPunct="0">
        <a:spcBef>
          <a:spcPts val="1350"/>
        </a:spcBef>
        <a:spcAft>
          <a:spcPts val="0"/>
        </a:spcAft>
        <a:tabLst/>
        <a:defRPr lang="fr-FR" sz="3048" b="0" i="0" u="none" strike="noStrike" kern="1200" cap="none">
          <a:ln>
            <a:noFill/>
          </a:ln>
          <a:highlight>
            <a:scrgbClr r="0" g="0" b="0">
              <a:alpha val="0"/>
            </a:scrgbClr>
          </a:highlight>
          <a:latin typeface="Liberation Sans" pitchFamily="18"/>
          <a:ea typeface="Microsoft YaHei" pitchFamily="2"/>
          <a:cs typeface="Arial" pitchFamily="2"/>
        </a:defRPr>
      </a:lvl1pPr>
      <a:lvl2pPr marL="653225" indent="-217742" algn="l" defTabSz="870966" rtl="0" eaLnBrk="1" latinLnBrk="0" hangingPunct="1">
        <a:lnSpc>
          <a:spcPct val="90000"/>
        </a:lnSpc>
        <a:spcBef>
          <a:spcPts val="476"/>
        </a:spcBef>
        <a:buFont typeface="Arial" panose="020B0604020202020204" pitchFamily="34" charset="0"/>
        <a:buChar char="•"/>
        <a:defRPr sz="2286" kern="1200">
          <a:solidFill>
            <a:schemeClr val="tx1"/>
          </a:solidFill>
          <a:latin typeface="+mn-lt"/>
          <a:ea typeface="+mn-ea"/>
          <a:cs typeface="+mn-cs"/>
        </a:defRPr>
      </a:lvl2pPr>
      <a:lvl3pPr marL="1088708" indent="-217742" algn="l" defTabSz="870966" rtl="0" eaLnBrk="1" latinLnBrk="0" hangingPunct="1">
        <a:lnSpc>
          <a:spcPct val="90000"/>
        </a:lnSpc>
        <a:spcBef>
          <a:spcPts val="476"/>
        </a:spcBef>
        <a:buFont typeface="Arial" panose="020B0604020202020204" pitchFamily="34" charset="0"/>
        <a:buChar char="•"/>
        <a:defRPr sz="1905" kern="1200">
          <a:solidFill>
            <a:schemeClr val="tx1"/>
          </a:solidFill>
          <a:latin typeface="+mn-lt"/>
          <a:ea typeface="+mn-ea"/>
          <a:cs typeface="+mn-cs"/>
        </a:defRPr>
      </a:lvl3pPr>
      <a:lvl4pPr marL="1524191"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4pPr>
      <a:lvl5pPr marL="1959674"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5pPr>
      <a:lvl6pPr marL="2395157"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6pPr>
      <a:lvl7pPr marL="2830640"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7pPr>
      <a:lvl8pPr marL="3266123"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8pPr>
      <a:lvl9pPr marL="3701606"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9pPr>
    </p:bodyStyle>
    <p:otherStyle>
      <a:defPPr>
        <a:defRPr lang="fr-FR"/>
      </a:defPPr>
      <a:lvl1pPr marL="0" algn="l" defTabSz="870966" rtl="0" eaLnBrk="1" latinLnBrk="0" hangingPunct="1">
        <a:defRPr sz="1715" kern="1200">
          <a:solidFill>
            <a:schemeClr val="tx1"/>
          </a:solidFill>
          <a:latin typeface="+mn-lt"/>
          <a:ea typeface="+mn-ea"/>
          <a:cs typeface="+mn-cs"/>
        </a:defRPr>
      </a:lvl1pPr>
      <a:lvl2pPr marL="435483" algn="l" defTabSz="870966" rtl="0" eaLnBrk="1" latinLnBrk="0" hangingPunct="1">
        <a:defRPr sz="1715" kern="1200">
          <a:solidFill>
            <a:schemeClr val="tx1"/>
          </a:solidFill>
          <a:latin typeface="+mn-lt"/>
          <a:ea typeface="+mn-ea"/>
          <a:cs typeface="+mn-cs"/>
        </a:defRPr>
      </a:lvl2pPr>
      <a:lvl3pPr marL="870966" algn="l" defTabSz="870966" rtl="0" eaLnBrk="1" latinLnBrk="0" hangingPunct="1">
        <a:defRPr sz="1715" kern="1200">
          <a:solidFill>
            <a:schemeClr val="tx1"/>
          </a:solidFill>
          <a:latin typeface="+mn-lt"/>
          <a:ea typeface="+mn-ea"/>
          <a:cs typeface="+mn-cs"/>
        </a:defRPr>
      </a:lvl3pPr>
      <a:lvl4pPr marL="1306449" algn="l" defTabSz="870966" rtl="0" eaLnBrk="1" latinLnBrk="0" hangingPunct="1">
        <a:defRPr sz="1715" kern="1200">
          <a:solidFill>
            <a:schemeClr val="tx1"/>
          </a:solidFill>
          <a:latin typeface="+mn-lt"/>
          <a:ea typeface="+mn-ea"/>
          <a:cs typeface="+mn-cs"/>
        </a:defRPr>
      </a:lvl4pPr>
      <a:lvl5pPr marL="1741932" algn="l" defTabSz="870966" rtl="0" eaLnBrk="1" latinLnBrk="0" hangingPunct="1">
        <a:defRPr sz="1715" kern="1200">
          <a:solidFill>
            <a:schemeClr val="tx1"/>
          </a:solidFill>
          <a:latin typeface="+mn-lt"/>
          <a:ea typeface="+mn-ea"/>
          <a:cs typeface="+mn-cs"/>
        </a:defRPr>
      </a:lvl5pPr>
      <a:lvl6pPr marL="2177415" algn="l" defTabSz="870966" rtl="0" eaLnBrk="1" latinLnBrk="0" hangingPunct="1">
        <a:defRPr sz="1715" kern="1200">
          <a:solidFill>
            <a:schemeClr val="tx1"/>
          </a:solidFill>
          <a:latin typeface="+mn-lt"/>
          <a:ea typeface="+mn-ea"/>
          <a:cs typeface="+mn-cs"/>
        </a:defRPr>
      </a:lvl6pPr>
      <a:lvl7pPr marL="2612898" algn="l" defTabSz="870966" rtl="0" eaLnBrk="1" latinLnBrk="0" hangingPunct="1">
        <a:defRPr sz="1715" kern="1200">
          <a:solidFill>
            <a:schemeClr val="tx1"/>
          </a:solidFill>
          <a:latin typeface="+mn-lt"/>
          <a:ea typeface="+mn-ea"/>
          <a:cs typeface="+mn-cs"/>
        </a:defRPr>
      </a:lvl7pPr>
      <a:lvl8pPr marL="3048381" algn="l" defTabSz="870966" rtl="0" eaLnBrk="1" latinLnBrk="0" hangingPunct="1">
        <a:defRPr sz="1715" kern="1200">
          <a:solidFill>
            <a:schemeClr val="tx1"/>
          </a:solidFill>
          <a:latin typeface="+mn-lt"/>
          <a:ea typeface="+mn-ea"/>
          <a:cs typeface="+mn-cs"/>
        </a:defRPr>
      </a:lvl8pPr>
      <a:lvl9pPr marL="3483864" algn="l" defTabSz="870966" rtl="0" eaLnBrk="1" latinLnBrk="0" hangingPunct="1">
        <a:defRPr sz="1715"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22016" y="287020"/>
            <a:ext cx="9395934" cy="1202259"/>
          </a:xfrm>
          <a:prstGeom prst="rect">
            <a:avLst/>
          </a:prstGeom>
          <a:noFill/>
          <a:ln>
            <a:noFill/>
          </a:ln>
        </p:spPr>
        <p:txBody>
          <a:bodyPr lIns="0" tIns="0" rIns="0" bIns="0" anchor="ctr"/>
          <a:lstStyle/>
          <a:p>
            <a:endParaRPr lang="fr-FR"/>
          </a:p>
        </p:txBody>
      </p:sp>
      <p:sp>
        <p:nvSpPr>
          <p:cNvPr id="3" name="Espace réservé du texte 2"/>
          <p:cNvSpPr txBox="1">
            <a:spLocks noGrp="1"/>
          </p:cNvSpPr>
          <p:nvPr>
            <p:ph type="body" idx="1"/>
          </p:nvPr>
        </p:nvSpPr>
        <p:spPr>
          <a:xfrm>
            <a:off x="522016" y="1685083"/>
            <a:ext cx="9395934" cy="4176359"/>
          </a:xfrm>
          <a:prstGeom prst="rect">
            <a:avLst/>
          </a:prstGeom>
          <a:noFill/>
          <a:ln>
            <a:noFill/>
          </a:ln>
        </p:spPr>
        <p:txBody>
          <a:bodyPr lIns="0" tIns="0" rIns="0" bIns="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txBox="1">
            <a:spLocks noGrp="1"/>
          </p:cNvSpPr>
          <p:nvPr>
            <p:ph type="dt" sz="half" idx="2"/>
          </p:nvPr>
        </p:nvSpPr>
        <p:spPr>
          <a:xfrm>
            <a:off x="522016" y="6560302"/>
            <a:ext cx="2432227" cy="496541"/>
          </a:xfrm>
          <a:prstGeom prst="rect">
            <a:avLst/>
          </a:prstGeom>
          <a:noFill/>
          <a:ln>
            <a:noFill/>
          </a:ln>
        </p:spPr>
        <p:txBody>
          <a:bodyPr lIns="0" tIns="0" rIns="0" bIns="0" anchorCtr="0">
            <a:noAutofit/>
          </a:bodyPr>
          <a:lstStyle>
            <a:lvl1pPr lvl="0" hangingPunct="0">
              <a:buNone/>
              <a:tabLst/>
              <a:defRPr lang="fr-FR" sz="1334" kern="1200">
                <a:latin typeface="Liberation Serif" pitchFamily="18"/>
                <a:ea typeface="Segoe UI" pitchFamily="2"/>
                <a:cs typeface="Tahoma" pitchFamily="2"/>
              </a:defRPr>
            </a:lvl1p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txBox="1">
            <a:spLocks noGrp="1"/>
          </p:cNvSpPr>
          <p:nvPr>
            <p:ph type="ftr" sz="quarter" idx="3"/>
          </p:nvPr>
        </p:nvSpPr>
        <p:spPr>
          <a:xfrm>
            <a:off x="3570597" y="6560302"/>
            <a:ext cx="3309215" cy="496541"/>
          </a:xfrm>
          <a:prstGeom prst="rect">
            <a:avLst/>
          </a:prstGeom>
          <a:noFill/>
          <a:ln>
            <a:noFill/>
          </a:ln>
        </p:spPr>
        <p:txBody>
          <a:bodyPr lIns="0" tIns="0" rIns="0" bIns="0" anchorCtr="0">
            <a:noAutofit/>
          </a:bodyPr>
          <a:lstStyle>
            <a:lvl1pPr lvl="0" algn="ctr" hangingPunct="0">
              <a:buNone/>
              <a:tabLst/>
              <a:defRPr lang="fr-FR" sz="1334" kern="1200">
                <a:latin typeface="Liberation Serif" pitchFamily="18"/>
                <a:ea typeface="Segoe UI" pitchFamily="2"/>
                <a:cs typeface="Tahoma" pitchFamily="2"/>
              </a:defRPr>
            </a:lvl1p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txBox="1">
            <a:spLocks noGrp="1"/>
          </p:cNvSpPr>
          <p:nvPr>
            <p:ph type="sldNum" sz="quarter" idx="4"/>
          </p:nvPr>
        </p:nvSpPr>
        <p:spPr>
          <a:xfrm>
            <a:off x="7485724" y="6560302"/>
            <a:ext cx="2432227" cy="496541"/>
          </a:xfrm>
          <a:prstGeom prst="rect">
            <a:avLst/>
          </a:prstGeom>
          <a:noFill/>
          <a:ln>
            <a:noFill/>
          </a:ln>
        </p:spPr>
        <p:txBody>
          <a:bodyPr lIns="0" tIns="0" rIns="0" bIns="0" anchorCtr="0">
            <a:noAutofit/>
          </a:bodyPr>
          <a:lstStyle>
            <a:lvl1pPr lvl="0" algn="r" hangingPunct="0">
              <a:buNone/>
              <a:tabLst/>
              <a:defRPr lang="fr-FR" sz="1334" kern="1200">
                <a:latin typeface="Liberation Serif" pitchFamily="18"/>
                <a:ea typeface="Segoe UI" pitchFamily="2"/>
                <a:cs typeface="Tahoma" pitchFamily="2"/>
              </a:defRPr>
            </a:lvl1pPr>
          </a:lstStyle>
          <a:p>
            <a:pPr defTabSz="870966" fontAlgn="auto">
              <a:spcBef>
                <a:spcPts val="0"/>
              </a:spcBef>
              <a:spcAft>
                <a:spcPts val="0"/>
              </a:spcAft>
            </a:pPr>
            <a:fld id="{CF50D0A6-D692-4E0F-9F9C-41A06781E077}"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051816514"/>
      </p:ext>
    </p:extLst>
  </p:cSld>
  <p:clrMap bg1="lt1" tx1="dk1" bg2="lt2" tx2="dk2" accent1="accent1" accent2="accent2" accent3="accent3" accent4="accent4" accent5="accent5" accent6="accent6" hlink="hlink" folHlink="folHlink"/>
  <p:sldLayoutIdLst>
    <p:sldLayoutId id="2147484474" r:id="rId1"/>
    <p:sldLayoutId id="2147484475" r:id="rId2"/>
    <p:sldLayoutId id="2147484476" r:id="rId3"/>
    <p:sldLayoutId id="2147484477" r:id="rId4"/>
    <p:sldLayoutId id="2147484478" r:id="rId5"/>
    <p:sldLayoutId id="2147484479" r:id="rId6"/>
    <p:sldLayoutId id="2147484480" r:id="rId7"/>
    <p:sldLayoutId id="2147484481" r:id="rId8"/>
    <p:sldLayoutId id="2147484482" r:id="rId9"/>
    <p:sldLayoutId id="2147484483" r:id="rId10"/>
    <p:sldLayoutId id="21474844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hangingPunct="0">
        <a:tabLst/>
        <a:defRPr lang="fr-FR" sz="4191" b="0" i="0" u="none" strike="noStrike" kern="1200" cap="none">
          <a:ln>
            <a:noFill/>
          </a:ln>
          <a:highlight>
            <a:scrgbClr r="0" g="0" b="0">
              <a:alpha val="0"/>
            </a:scrgbClr>
          </a:highlight>
          <a:latin typeface="Liberation Sans" pitchFamily="18"/>
          <a:ea typeface="Microsoft YaHei" pitchFamily="2"/>
          <a:cs typeface="Arial" pitchFamily="2"/>
        </a:defRPr>
      </a:lvl1pPr>
    </p:titleStyle>
    <p:bodyStyle>
      <a:lvl1pPr hangingPunct="0">
        <a:spcBef>
          <a:spcPts val="1350"/>
        </a:spcBef>
        <a:spcAft>
          <a:spcPts val="0"/>
        </a:spcAft>
        <a:tabLst/>
        <a:defRPr lang="fr-FR" sz="3048" b="0" i="0" u="none" strike="noStrike" kern="1200" cap="none">
          <a:ln>
            <a:noFill/>
          </a:ln>
          <a:highlight>
            <a:scrgbClr r="0" g="0" b="0">
              <a:alpha val="0"/>
            </a:scrgbClr>
          </a:highlight>
          <a:latin typeface="Liberation Sans" pitchFamily="18"/>
          <a:ea typeface="Microsoft YaHei" pitchFamily="2"/>
          <a:cs typeface="Arial" pitchFamily="2"/>
        </a:defRPr>
      </a:lvl1pPr>
      <a:lvl2pPr marL="653225" indent="-217742" algn="l" defTabSz="870966" rtl="0" eaLnBrk="1" latinLnBrk="0" hangingPunct="1">
        <a:lnSpc>
          <a:spcPct val="90000"/>
        </a:lnSpc>
        <a:spcBef>
          <a:spcPts val="476"/>
        </a:spcBef>
        <a:buFont typeface="Arial" panose="020B0604020202020204" pitchFamily="34" charset="0"/>
        <a:buChar char="•"/>
        <a:defRPr sz="2286" kern="1200">
          <a:solidFill>
            <a:schemeClr val="tx1"/>
          </a:solidFill>
          <a:latin typeface="+mn-lt"/>
          <a:ea typeface="+mn-ea"/>
          <a:cs typeface="+mn-cs"/>
        </a:defRPr>
      </a:lvl2pPr>
      <a:lvl3pPr marL="1088708" indent="-217742" algn="l" defTabSz="870966" rtl="0" eaLnBrk="1" latinLnBrk="0" hangingPunct="1">
        <a:lnSpc>
          <a:spcPct val="90000"/>
        </a:lnSpc>
        <a:spcBef>
          <a:spcPts val="476"/>
        </a:spcBef>
        <a:buFont typeface="Arial" panose="020B0604020202020204" pitchFamily="34" charset="0"/>
        <a:buChar char="•"/>
        <a:defRPr sz="1905" kern="1200">
          <a:solidFill>
            <a:schemeClr val="tx1"/>
          </a:solidFill>
          <a:latin typeface="+mn-lt"/>
          <a:ea typeface="+mn-ea"/>
          <a:cs typeface="+mn-cs"/>
        </a:defRPr>
      </a:lvl3pPr>
      <a:lvl4pPr marL="1524191"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4pPr>
      <a:lvl5pPr marL="1959674"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5pPr>
      <a:lvl6pPr marL="2395157"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6pPr>
      <a:lvl7pPr marL="2830640"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7pPr>
      <a:lvl8pPr marL="3266123"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8pPr>
      <a:lvl9pPr marL="3701606"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9pPr>
    </p:bodyStyle>
    <p:otherStyle>
      <a:defPPr>
        <a:defRPr lang="fr-FR"/>
      </a:defPPr>
      <a:lvl1pPr marL="0" algn="l" defTabSz="870966" rtl="0" eaLnBrk="1" latinLnBrk="0" hangingPunct="1">
        <a:defRPr sz="1715" kern="1200">
          <a:solidFill>
            <a:schemeClr val="tx1"/>
          </a:solidFill>
          <a:latin typeface="+mn-lt"/>
          <a:ea typeface="+mn-ea"/>
          <a:cs typeface="+mn-cs"/>
        </a:defRPr>
      </a:lvl1pPr>
      <a:lvl2pPr marL="435483" algn="l" defTabSz="870966" rtl="0" eaLnBrk="1" latinLnBrk="0" hangingPunct="1">
        <a:defRPr sz="1715" kern="1200">
          <a:solidFill>
            <a:schemeClr val="tx1"/>
          </a:solidFill>
          <a:latin typeface="+mn-lt"/>
          <a:ea typeface="+mn-ea"/>
          <a:cs typeface="+mn-cs"/>
        </a:defRPr>
      </a:lvl2pPr>
      <a:lvl3pPr marL="870966" algn="l" defTabSz="870966" rtl="0" eaLnBrk="1" latinLnBrk="0" hangingPunct="1">
        <a:defRPr sz="1715" kern="1200">
          <a:solidFill>
            <a:schemeClr val="tx1"/>
          </a:solidFill>
          <a:latin typeface="+mn-lt"/>
          <a:ea typeface="+mn-ea"/>
          <a:cs typeface="+mn-cs"/>
        </a:defRPr>
      </a:lvl3pPr>
      <a:lvl4pPr marL="1306449" algn="l" defTabSz="870966" rtl="0" eaLnBrk="1" latinLnBrk="0" hangingPunct="1">
        <a:defRPr sz="1715" kern="1200">
          <a:solidFill>
            <a:schemeClr val="tx1"/>
          </a:solidFill>
          <a:latin typeface="+mn-lt"/>
          <a:ea typeface="+mn-ea"/>
          <a:cs typeface="+mn-cs"/>
        </a:defRPr>
      </a:lvl4pPr>
      <a:lvl5pPr marL="1741932" algn="l" defTabSz="870966" rtl="0" eaLnBrk="1" latinLnBrk="0" hangingPunct="1">
        <a:defRPr sz="1715" kern="1200">
          <a:solidFill>
            <a:schemeClr val="tx1"/>
          </a:solidFill>
          <a:latin typeface="+mn-lt"/>
          <a:ea typeface="+mn-ea"/>
          <a:cs typeface="+mn-cs"/>
        </a:defRPr>
      </a:lvl5pPr>
      <a:lvl6pPr marL="2177415" algn="l" defTabSz="870966" rtl="0" eaLnBrk="1" latinLnBrk="0" hangingPunct="1">
        <a:defRPr sz="1715" kern="1200">
          <a:solidFill>
            <a:schemeClr val="tx1"/>
          </a:solidFill>
          <a:latin typeface="+mn-lt"/>
          <a:ea typeface="+mn-ea"/>
          <a:cs typeface="+mn-cs"/>
        </a:defRPr>
      </a:lvl6pPr>
      <a:lvl7pPr marL="2612898" algn="l" defTabSz="870966" rtl="0" eaLnBrk="1" latinLnBrk="0" hangingPunct="1">
        <a:defRPr sz="1715" kern="1200">
          <a:solidFill>
            <a:schemeClr val="tx1"/>
          </a:solidFill>
          <a:latin typeface="+mn-lt"/>
          <a:ea typeface="+mn-ea"/>
          <a:cs typeface="+mn-cs"/>
        </a:defRPr>
      </a:lvl7pPr>
      <a:lvl8pPr marL="3048381" algn="l" defTabSz="870966" rtl="0" eaLnBrk="1" latinLnBrk="0" hangingPunct="1">
        <a:defRPr sz="1715" kern="1200">
          <a:solidFill>
            <a:schemeClr val="tx1"/>
          </a:solidFill>
          <a:latin typeface="+mn-lt"/>
          <a:ea typeface="+mn-ea"/>
          <a:cs typeface="+mn-cs"/>
        </a:defRPr>
      </a:lvl8pPr>
      <a:lvl9pPr marL="3483864" algn="l" defTabSz="870966" rtl="0" eaLnBrk="1" latinLnBrk="0" hangingPunct="1">
        <a:defRPr sz="1715"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22016" y="287020"/>
            <a:ext cx="9395934" cy="1202259"/>
          </a:xfrm>
          <a:prstGeom prst="rect">
            <a:avLst/>
          </a:prstGeom>
          <a:noFill/>
          <a:ln>
            <a:noFill/>
          </a:ln>
        </p:spPr>
        <p:txBody>
          <a:bodyPr lIns="0" tIns="0" rIns="0" bIns="0" anchor="ctr"/>
          <a:lstStyle/>
          <a:p>
            <a:endParaRPr lang="fr-FR"/>
          </a:p>
        </p:txBody>
      </p:sp>
      <p:sp>
        <p:nvSpPr>
          <p:cNvPr id="3" name="Espace réservé du texte 2"/>
          <p:cNvSpPr txBox="1">
            <a:spLocks noGrp="1"/>
          </p:cNvSpPr>
          <p:nvPr>
            <p:ph type="body" idx="1"/>
          </p:nvPr>
        </p:nvSpPr>
        <p:spPr>
          <a:xfrm>
            <a:off x="522016" y="1685083"/>
            <a:ext cx="9395934" cy="4176359"/>
          </a:xfrm>
          <a:prstGeom prst="rect">
            <a:avLst/>
          </a:prstGeom>
          <a:noFill/>
          <a:ln>
            <a:noFill/>
          </a:ln>
        </p:spPr>
        <p:txBody>
          <a:bodyPr lIns="0" tIns="0" rIns="0" bIns="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txBox="1">
            <a:spLocks noGrp="1"/>
          </p:cNvSpPr>
          <p:nvPr>
            <p:ph type="dt" sz="half" idx="2"/>
          </p:nvPr>
        </p:nvSpPr>
        <p:spPr>
          <a:xfrm>
            <a:off x="522016" y="6560302"/>
            <a:ext cx="2432227" cy="496541"/>
          </a:xfrm>
          <a:prstGeom prst="rect">
            <a:avLst/>
          </a:prstGeom>
          <a:noFill/>
          <a:ln>
            <a:noFill/>
          </a:ln>
        </p:spPr>
        <p:txBody>
          <a:bodyPr lIns="0" tIns="0" rIns="0" bIns="0" anchorCtr="0">
            <a:noAutofit/>
          </a:bodyPr>
          <a:lstStyle>
            <a:lvl1pPr lvl="0" hangingPunct="0">
              <a:buNone/>
              <a:tabLst/>
              <a:defRPr lang="fr-FR" sz="1334" kern="1200">
                <a:latin typeface="Liberation Serif" pitchFamily="18"/>
                <a:ea typeface="Segoe UI" pitchFamily="2"/>
                <a:cs typeface="Tahoma" pitchFamily="2"/>
              </a:defRPr>
            </a:lvl1pPr>
          </a:lstStyle>
          <a:p>
            <a:pPr algn="l" defTabSz="870966" fontAlgn="auto">
              <a:spcBef>
                <a:spcPts val="0"/>
              </a:spcBef>
              <a:spcAft>
                <a:spcPts val="0"/>
              </a:spcAft>
            </a:pPr>
            <a:endParaRPr lang="fr-FR" smtClean="0">
              <a:solidFill>
                <a:prstClr val="black"/>
              </a:solidFill>
            </a:endParaRPr>
          </a:p>
        </p:txBody>
      </p:sp>
      <p:sp>
        <p:nvSpPr>
          <p:cNvPr id="5" name="Espace réservé du pied de page 4"/>
          <p:cNvSpPr txBox="1">
            <a:spLocks noGrp="1"/>
          </p:cNvSpPr>
          <p:nvPr>
            <p:ph type="ftr" sz="quarter" idx="3"/>
          </p:nvPr>
        </p:nvSpPr>
        <p:spPr>
          <a:xfrm>
            <a:off x="3570597" y="6560302"/>
            <a:ext cx="3309215" cy="496541"/>
          </a:xfrm>
          <a:prstGeom prst="rect">
            <a:avLst/>
          </a:prstGeom>
          <a:noFill/>
          <a:ln>
            <a:noFill/>
          </a:ln>
        </p:spPr>
        <p:txBody>
          <a:bodyPr lIns="0" tIns="0" rIns="0" bIns="0" anchorCtr="0">
            <a:noAutofit/>
          </a:bodyPr>
          <a:lstStyle>
            <a:lvl1pPr lvl="0" algn="ctr" hangingPunct="0">
              <a:buNone/>
              <a:tabLst/>
              <a:defRPr lang="fr-FR" sz="1334" kern="1200">
                <a:latin typeface="Liberation Serif" pitchFamily="18"/>
                <a:ea typeface="Segoe UI" pitchFamily="2"/>
                <a:cs typeface="Tahoma" pitchFamily="2"/>
              </a:defRPr>
            </a:lvl1pPr>
          </a:lstStyle>
          <a:p>
            <a:pPr defTabSz="870966" fontAlgn="auto">
              <a:spcBef>
                <a:spcPts val="0"/>
              </a:spcBef>
              <a:spcAft>
                <a:spcPts val="0"/>
              </a:spcAft>
            </a:pPr>
            <a:endParaRPr lang="fr-FR" smtClean="0">
              <a:solidFill>
                <a:prstClr val="black"/>
              </a:solidFill>
            </a:endParaRPr>
          </a:p>
        </p:txBody>
      </p:sp>
      <p:sp>
        <p:nvSpPr>
          <p:cNvPr id="6" name="Espace réservé du numéro de diapositive 5"/>
          <p:cNvSpPr txBox="1">
            <a:spLocks noGrp="1"/>
          </p:cNvSpPr>
          <p:nvPr>
            <p:ph type="sldNum" sz="quarter" idx="4"/>
          </p:nvPr>
        </p:nvSpPr>
        <p:spPr>
          <a:xfrm>
            <a:off x="7485724" y="6560302"/>
            <a:ext cx="2432227" cy="496541"/>
          </a:xfrm>
          <a:prstGeom prst="rect">
            <a:avLst/>
          </a:prstGeom>
          <a:noFill/>
          <a:ln>
            <a:noFill/>
          </a:ln>
        </p:spPr>
        <p:txBody>
          <a:bodyPr lIns="0" tIns="0" rIns="0" bIns="0" anchorCtr="0">
            <a:noAutofit/>
          </a:bodyPr>
          <a:lstStyle>
            <a:lvl1pPr lvl="0" algn="r" hangingPunct="0">
              <a:buNone/>
              <a:tabLst/>
              <a:defRPr lang="fr-FR" sz="1334" kern="1200">
                <a:latin typeface="Liberation Serif" pitchFamily="18"/>
                <a:ea typeface="Segoe UI" pitchFamily="2"/>
                <a:cs typeface="Tahoma" pitchFamily="2"/>
              </a:defRPr>
            </a:lvl1pPr>
          </a:lstStyle>
          <a:p>
            <a:pPr defTabSz="870966" fontAlgn="auto">
              <a:spcBef>
                <a:spcPts val="0"/>
              </a:spcBef>
              <a:spcAft>
                <a:spcPts val="0"/>
              </a:spcAft>
            </a:pPr>
            <a:fld id="{CF50D0A6-D692-4E0F-9F9C-41A06781E077}" type="slidenum">
              <a:rPr lang="fr-FR" smtClean="0">
                <a:solidFill>
                  <a:prstClr val="black"/>
                </a:solidFill>
              </a:rPr>
              <a:pPr defTabSz="870966" fontAlgn="auto">
                <a:spcBef>
                  <a:spcPts val="0"/>
                </a:spcBef>
                <a:spcAft>
                  <a:spcPts val="0"/>
                </a:spcAft>
              </a:pPr>
              <a:t>‹N°›</a:t>
            </a:fld>
            <a:endParaRPr lang="fr-FR" smtClean="0">
              <a:solidFill>
                <a:prstClr val="black"/>
              </a:solidFill>
            </a:endParaRPr>
          </a:p>
        </p:txBody>
      </p:sp>
    </p:spTree>
    <p:extLst>
      <p:ext uri="{BB962C8B-B14F-4D97-AF65-F5344CB8AC3E}">
        <p14:creationId xmlns:p14="http://schemas.microsoft.com/office/powerpoint/2010/main" val="1019953868"/>
      </p:ext>
    </p:extLst>
  </p:cSld>
  <p:clrMap bg1="lt1" tx1="dk1" bg2="lt2" tx2="dk2" accent1="accent1" accent2="accent2" accent3="accent3" accent4="accent4" accent5="accent5" accent6="accent6" hlink="hlink" folHlink="folHlink"/>
  <p:sldLayoutIdLst>
    <p:sldLayoutId id="2147484486" r:id="rId1"/>
    <p:sldLayoutId id="2147484487" r:id="rId2"/>
    <p:sldLayoutId id="2147484488" r:id="rId3"/>
    <p:sldLayoutId id="2147484489" r:id="rId4"/>
    <p:sldLayoutId id="2147484490" r:id="rId5"/>
    <p:sldLayoutId id="2147484491" r:id="rId6"/>
    <p:sldLayoutId id="2147484492" r:id="rId7"/>
    <p:sldLayoutId id="2147484493" r:id="rId8"/>
    <p:sldLayoutId id="2147484494" r:id="rId9"/>
    <p:sldLayoutId id="2147484495" r:id="rId10"/>
    <p:sldLayoutId id="21474844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hangingPunct="0">
        <a:tabLst/>
        <a:defRPr lang="fr-FR" sz="4191" b="0" i="0" u="none" strike="noStrike" kern="1200" cap="none">
          <a:ln>
            <a:noFill/>
          </a:ln>
          <a:highlight>
            <a:scrgbClr r="0" g="0" b="0">
              <a:alpha val="0"/>
            </a:scrgbClr>
          </a:highlight>
          <a:latin typeface="Liberation Sans" pitchFamily="18"/>
          <a:ea typeface="Microsoft YaHei" pitchFamily="2"/>
          <a:cs typeface="Arial" pitchFamily="2"/>
        </a:defRPr>
      </a:lvl1pPr>
    </p:titleStyle>
    <p:bodyStyle>
      <a:lvl1pPr hangingPunct="0">
        <a:spcBef>
          <a:spcPts val="1350"/>
        </a:spcBef>
        <a:spcAft>
          <a:spcPts val="0"/>
        </a:spcAft>
        <a:tabLst/>
        <a:defRPr lang="fr-FR" sz="3048" b="0" i="0" u="none" strike="noStrike" kern="1200" cap="none">
          <a:ln>
            <a:noFill/>
          </a:ln>
          <a:highlight>
            <a:scrgbClr r="0" g="0" b="0">
              <a:alpha val="0"/>
            </a:scrgbClr>
          </a:highlight>
          <a:latin typeface="Liberation Sans" pitchFamily="18"/>
          <a:ea typeface="Microsoft YaHei" pitchFamily="2"/>
          <a:cs typeface="Arial" pitchFamily="2"/>
        </a:defRPr>
      </a:lvl1pPr>
      <a:lvl2pPr marL="653225" indent="-217742" algn="l" defTabSz="870966" rtl="0" eaLnBrk="1" latinLnBrk="0" hangingPunct="1">
        <a:lnSpc>
          <a:spcPct val="90000"/>
        </a:lnSpc>
        <a:spcBef>
          <a:spcPts val="476"/>
        </a:spcBef>
        <a:buFont typeface="Arial" panose="020B0604020202020204" pitchFamily="34" charset="0"/>
        <a:buChar char="•"/>
        <a:defRPr sz="2286" kern="1200">
          <a:solidFill>
            <a:schemeClr val="tx1"/>
          </a:solidFill>
          <a:latin typeface="+mn-lt"/>
          <a:ea typeface="+mn-ea"/>
          <a:cs typeface="+mn-cs"/>
        </a:defRPr>
      </a:lvl2pPr>
      <a:lvl3pPr marL="1088708" indent="-217742" algn="l" defTabSz="870966" rtl="0" eaLnBrk="1" latinLnBrk="0" hangingPunct="1">
        <a:lnSpc>
          <a:spcPct val="90000"/>
        </a:lnSpc>
        <a:spcBef>
          <a:spcPts val="476"/>
        </a:spcBef>
        <a:buFont typeface="Arial" panose="020B0604020202020204" pitchFamily="34" charset="0"/>
        <a:buChar char="•"/>
        <a:defRPr sz="1905" kern="1200">
          <a:solidFill>
            <a:schemeClr val="tx1"/>
          </a:solidFill>
          <a:latin typeface="+mn-lt"/>
          <a:ea typeface="+mn-ea"/>
          <a:cs typeface="+mn-cs"/>
        </a:defRPr>
      </a:lvl3pPr>
      <a:lvl4pPr marL="1524191"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4pPr>
      <a:lvl5pPr marL="1959674"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5pPr>
      <a:lvl6pPr marL="2395157"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6pPr>
      <a:lvl7pPr marL="2830640"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7pPr>
      <a:lvl8pPr marL="3266123"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8pPr>
      <a:lvl9pPr marL="3701606"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9pPr>
    </p:bodyStyle>
    <p:otherStyle>
      <a:defPPr>
        <a:defRPr lang="fr-FR"/>
      </a:defPPr>
      <a:lvl1pPr marL="0" algn="l" defTabSz="870966" rtl="0" eaLnBrk="1" latinLnBrk="0" hangingPunct="1">
        <a:defRPr sz="1715" kern="1200">
          <a:solidFill>
            <a:schemeClr val="tx1"/>
          </a:solidFill>
          <a:latin typeface="+mn-lt"/>
          <a:ea typeface="+mn-ea"/>
          <a:cs typeface="+mn-cs"/>
        </a:defRPr>
      </a:lvl1pPr>
      <a:lvl2pPr marL="435483" algn="l" defTabSz="870966" rtl="0" eaLnBrk="1" latinLnBrk="0" hangingPunct="1">
        <a:defRPr sz="1715" kern="1200">
          <a:solidFill>
            <a:schemeClr val="tx1"/>
          </a:solidFill>
          <a:latin typeface="+mn-lt"/>
          <a:ea typeface="+mn-ea"/>
          <a:cs typeface="+mn-cs"/>
        </a:defRPr>
      </a:lvl2pPr>
      <a:lvl3pPr marL="870966" algn="l" defTabSz="870966" rtl="0" eaLnBrk="1" latinLnBrk="0" hangingPunct="1">
        <a:defRPr sz="1715" kern="1200">
          <a:solidFill>
            <a:schemeClr val="tx1"/>
          </a:solidFill>
          <a:latin typeface="+mn-lt"/>
          <a:ea typeface="+mn-ea"/>
          <a:cs typeface="+mn-cs"/>
        </a:defRPr>
      </a:lvl3pPr>
      <a:lvl4pPr marL="1306449" algn="l" defTabSz="870966" rtl="0" eaLnBrk="1" latinLnBrk="0" hangingPunct="1">
        <a:defRPr sz="1715" kern="1200">
          <a:solidFill>
            <a:schemeClr val="tx1"/>
          </a:solidFill>
          <a:latin typeface="+mn-lt"/>
          <a:ea typeface="+mn-ea"/>
          <a:cs typeface="+mn-cs"/>
        </a:defRPr>
      </a:lvl4pPr>
      <a:lvl5pPr marL="1741932" algn="l" defTabSz="870966" rtl="0" eaLnBrk="1" latinLnBrk="0" hangingPunct="1">
        <a:defRPr sz="1715" kern="1200">
          <a:solidFill>
            <a:schemeClr val="tx1"/>
          </a:solidFill>
          <a:latin typeface="+mn-lt"/>
          <a:ea typeface="+mn-ea"/>
          <a:cs typeface="+mn-cs"/>
        </a:defRPr>
      </a:lvl5pPr>
      <a:lvl6pPr marL="2177415" algn="l" defTabSz="870966" rtl="0" eaLnBrk="1" latinLnBrk="0" hangingPunct="1">
        <a:defRPr sz="1715" kern="1200">
          <a:solidFill>
            <a:schemeClr val="tx1"/>
          </a:solidFill>
          <a:latin typeface="+mn-lt"/>
          <a:ea typeface="+mn-ea"/>
          <a:cs typeface="+mn-cs"/>
        </a:defRPr>
      </a:lvl6pPr>
      <a:lvl7pPr marL="2612898" algn="l" defTabSz="870966" rtl="0" eaLnBrk="1" latinLnBrk="0" hangingPunct="1">
        <a:defRPr sz="1715" kern="1200">
          <a:solidFill>
            <a:schemeClr val="tx1"/>
          </a:solidFill>
          <a:latin typeface="+mn-lt"/>
          <a:ea typeface="+mn-ea"/>
          <a:cs typeface="+mn-cs"/>
        </a:defRPr>
      </a:lvl7pPr>
      <a:lvl8pPr marL="3048381" algn="l" defTabSz="870966" rtl="0" eaLnBrk="1" latinLnBrk="0" hangingPunct="1">
        <a:defRPr sz="1715" kern="1200">
          <a:solidFill>
            <a:schemeClr val="tx1"/>
          </a:solidFill>
          <a:latin typeface="+mn-lt"/>
          <a:ea typeface="+mn-ea"/>
          <a:cs typeface="+mn-cs"/>
        </a:defRPr>
      </a:lvl8pPr>
      <a:lvl9pPr marL="3483864" algn="l" defTabSz="870966" rtl="0" eaLnBrk="1" latinLnBrk="0" hangingPunct="1">
        <a:defRPr sz="1715"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AF663"/>
        </a:solidFill>
        <a:effectLst/>
      </p:bgPr>
    </p:bg>
    <p:spTree>
      <p:nvGrpSpPr>
        <p:cNvPr id="1" name=""/>
        <p:cNvGrpSpPr/>
        <p:nvPr/>
      </p:nvGrpSpPr>
      <p:grpSpPr>
        <a:xfrm>
          <a:off x="0" y="0"/>
          <a:ext cx="0" cy="0"/>
          <a:chOff x="0" y="0"/>
          <a:chExt cx="0" cy="0"/>
        </a:xfrm>
      </p:grpSpPr>
      <p:sp>
        <p:nvSpPr>
          <p:cNvPr id="2" name="Espace réservé du titre 1"/>
          <p:cNvSpPr txBox="1">
            <a:spLocks noGrp="1"/>
          </p:cNvSpPr>
          <p:nvPr>
            <p:ph type="title"/>
          </p:nvPr>
        </p:nvSpPr>
        <p:spPr>
          <a:xfrm>
            <a:off x="522015" y="287022"/>
            <a:ext cx="9395937" cy="1202254"/>
          </a:xfrm>
          <a:prstGeom prst="rect">
            <a:avLst/>
          </a:prstGeom>
          <a:noFill/>
          <a:ln>
            <a:noFill/>
          </a:ln>
        </p:spPr>
        <p:txBody>
          <a:bodyPr vert="horz" wrap="square" lIns="0" tIns="0" rIns="0" bIns="0" anchor="ctr" anchorCtr="1" compatLnSpc="1">
            <a:noAutofit/>
          </a:bodyPr>
          <a:lstStyle/>
          <a:p>
            <a:pPr lvl="0"/>
            <a:endParaRPr lang="fr-FR"/>
          </a:p>
        </p:txBody>
      </p:sp>
      <p:sp>
        <p:nvSpPr>
          <p:cNvPr id="3" name="Espace réservé du texte 2"/>
          <p:cNvSpPr txBox="1">
            <a:spLocks noGrp="1"/>
          </p:cNvSpPr>
          <p:nvPr>
            <p:ph type="body" idx="1"/>
          </p:nvPr>
        </p:nvSpPr>
        <p:spPr>
          <a:xfrm>
            <a:off x="522015" y="1685086"/>
            <a:ext cx="9395937" cy="4176357"/>
          </a:xfrm>
          <a:prstGeom prst="rect">
            <a:avLst/>
          </a:prstGeom>
          <a:noFill/>
          <a:ln>
            <a:noFill/>
          </a:ln>
        </p:spPr>
        <p:txBody>
          <a:bodyPr vert="horz" wrap="square" lIns="0" tIns="0" rIns="0" bIns="0" anchor="t" anchorCtr="0" compatLnSpc="1">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txBox="1">
            <a:spLocks noGrp="1"/>
          </p:cNvSpPr>
          <p:nvPr>
            <p:ph type="dt" sz="half" idx="2"/>
          </p:nvPr>
        </p:nvSpPr>
        <p:spPr>
          <a:xfrm>
            <a:off x="3570598" y="6560303"/>
            <a:ext cx="3309210" cy="496541"/>
          </a:xfrm>
          <a:prstGeom prst="rect">
            <a:avLst/>
          </a:prstGeom>
          <a:noFill/>
          <a:ln>
            <a:noFill/>
          </a:ln>
        </p:spPr>
        <p:txBody>
          <a:bodyPr vert="horz" wrap="square" lIns="0" tIns="0" rIns="0" bIns="0" anchor="t" anchorCtr="0" compatLnSpc="1">
            <a:noAutofit/>
          </a:bodyPr>
          <a:lstStyle>
            <a:lvl1pPr marL="0" marR="0" lvl="0" indent="0" algn="l" defTabSz="870966" rtl="0" fontAlgn="auto" hangingPunct="0">
              <a:lnSpc>
                <a:spcPct val="100000"/>
              </a:lnSpc>
              <a:spcBef>
                <a:spcPts val="0"/>
              </a:spcBef>
              <a:spcAft>
                <a:spcPts val="0"/>
              </a:spcAft>
              <a:buNone/>
              <a:tabLst/>
              <a:defRPr lang="fr-FR" sz="1334" b="0" i="0" u="none" strike="noStrike" kern="1200" cap="none" spc="0" baseline="0">
                <a:solidFill>
                  <a:srgbClr val="000000"/>
                </a:solidFill>
                <a:uFillTx/>
                <a:latin typeface="Liberation Serif" pitchFamily="18"/>
                <a:ea typeface="Segoe UI" pitchFamily="2"/>
                <a:cs typeface="Tahoma" pitchFamily="2"/>
              </a:defRPr>
            </a:lvl1pPr>
          </a:lstStyle>
          <a:p>
            <a:endParaRPr lang="fr-FR" smtClean="0"/>
          </a:p>
        </p:txBody>
      </p:sp>
      <p:sp>
        <p:nvSpPr>
          <p:cNvPr id="5" name="Espace réservé du pied de page 4"/>
          <p:cNvSpPr txBox="1">
            <a:spLocks noGrp="1"/>
          </p:cNvSpPr>
          <p:nvPr>
            <p:ph type="ftr" sz="quarter" idx="3"/>
          </p:nvPr>
        </p:nvSpPr>
        <p:spPr>
          <a:xfrm>
            <a:off x="7485727" y="6560303"/>
            <a:ext cx="3309210" cy="496541"/>
          </a:xfrm>
          <a:prstGeom prst="rect">
            <a:avLst/>
          </a:prstGeom>
          <a:noFill/>
          <a:ln>
            <a:noFill/>
          </a:ln>
        </p:spPr>
        <p:txBody>
          <a:bodyPr vert="horz" wrap="square" lIns="0" tIns="0" rIns="0" bIns="0" anchor="t" anchorCtr="1" compatLnSpc="1">
            <a:noAutofit/>
          </a:bodyPr>
          <a:lstStyle>
            <a:lvl1pPr marL="0" marR="0" lvl="0" indent="0" algn="ctr" defTabSz="870966" rtl="0" fontAlgn="auto" hangingPunct="0">
              <a:lnSpc>
                <a:spcPct val="100000"/>
              </a:lnSpc>
              <a:spcBef>
                <a:spcPts val="0"/>
              </a:spcBef>
              <a:spcAft>
                <a:spcPts val="0"/>
              </a:spcAft>
              <a:buNone/>
              <a:tabLst/>
              <a:defRPr lang="fr-FR" sz="1334" b="0" i="0" u="none" strike="noStrike" kern="1200" cap="none" spc="0" baseline="0">
                <a:solidFill>
                  <a:srgbClr val="000000"/>
                </a:solidFill>
                <a:uFillTx/>
                <a:latin typeface="Liberation Serif" pitchFamily="18"/>
                <a:ea typeface="Segoe UI" pitchFamily="2"/>
                <a:cs typeface="Tahoma" pitchFamily="2"/>
              </a:defRPr>
            </a:lvl1pPr>
          </a:lstStyle>
          <a:p>
            <a:endParaRPr lang="fr-FR" smtClean="0"/>
          </a:p>
        </p:txBody>
      </p:sp>
      <p:sp>
        <p:nvSpPr>
          <p:cNvPr id="6" name="Espace réservé du numéro de diapositive 5"/>
          <p:cNvSpPr txBox="1">
            <a:spLocks noGrp="1"/>
          </p:cNvSpPr>
          <p:nvPr>
            <p:ph type="sldNum" sz="quarter" idx="4"/>
          </p:nvPr>
        </p:nvSpPr>
        <p:spPr>
          <a:xfrm>
            <a:off x="522016" y="6560303"/>
            <a:ext cx="2432225" cy="496541"/>
          </a:xfrm>
          <a:prstGeom prst="rect">
            <a:avLst/>
          </a:prstGeom>
          <a:noFill/>
          <a:ln>
            <a:noFill/>
          </a:ln>
        </p:spPr>
        <p:txBody>
          <a:bodyPr vert="horz" wrap="square" lIns="0" tIns="0" rIns="0" bIns="0" anchor="t" anchorCtr="0" compatLnSpc="1">
            <a:noAutofit/>
          </a:bodyPr>
          <a:lstStyle>
            <a:lvl1pPr marL="0" marR="0" lvl="0" indent="0" algn="r" defTabSz="870966" rtl="0" fontAlgn="auto" hangingPunct="0">
              <a:lnSpc>
                <a:spcPct val="100000"/>
              </a:lnSpc>
              <a:spcBef>
                <a:spcPts val="0"/>
              </a:spcBef>
              <a:spcAft>
                <a:spcPts val="0"/>
              </a:spcAft>
              <a:buNone/>
              <a:tabLst/>
              <a:defRPr lang="fr-FR" sz="1334" b="0" i="0" u="none" strike="noStrike" kern="1200" cap="none" spc="0" baseline="0">
                <a:solidFill>
                  <a:srgbClr val="000000"/>
                </a:solidFill>
                <a:uFillTx/>
                <a:latin typeface="Liberation Serif" pitchFamily="18"/>
                <a:ea typeface="Segoe UI" pitchFamily="2"/>
                <a:cs typeface="Tahoma" pitchFamily="2"/>
              </a:defRPr>
            </a:lvl1pPr>
          </a:lstStyle>
          <a:p>
            <a:fld id="{A434B424-696D-4D32-A648-64503D26BDB1}" type="slidenum">
              <a:rPr lang="fr-FR" smtClean="0"/>
              <a:pPr/>
              <a:t>‹N°›</a:t>
            </a:fld>
            <a:endParaRPr lang="fr-FR" smtClean="0"/>
          </a:p>
        </p:txBody>
      </p:sp>
    </p:spTree>
    <p:extLst>
      <p:ext uri="{BB962C8B-B14F-4D97-AF65-F5344CB8AC3E}">
        <p14:creationId xmlns:p14="http://schemas.microsoft.com/office/powerpoint/2010/main" val="2922754753"/>
      </p:ext>
    </p:extLst>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870966" rtl="0" fontAlgn="auto" hangingPunct="0">
        <a:lnSpc>
          <a:spcPct val="100000"/>
        </a:lnSpc>
        <a:spcBef>
          <a:spcPts val="0"/>
        </a:spcBef>
        <a:spcAft>
          <a:spcPts val="0"/>
        </a:spcAft>
        <a:buNone/>
        <a:tabLst/>
        <a:defRPr lang="fr-FR" sz="4191" b="0" i="0" u="none" strike="noStrike" kern="1200" cap="none" spc="0" baseline="0">
          <a:solidFill>
            <a:srgbClr val="000000"/>
          </a:solidFill>
          <a:highlight>
            <a:scrgbClr r="0" g="0" b="0">
              <a:alpha val="0"/>
            </a:scrgbClr>
          </a:highlight>
          <a:uFillTx/>
          <a:latin typeface="Liberation Sans" pitchFamily="18"/>
          <a:ea typeface="Microsoft YaHei" pitchFamily="2"/>
        </a:defRPr>
      </a:lvl1pPr>
    </p:titleStyle>
    <p:bodyStyle>
      <a:lvl1pPr marL="0" marR="0" lvl="0" indent="0" defTabSz="870966" rtl="0" fontAlgn="auto" hangingPunct="0">
        <a:lnSpc>
          <a:spcPct val="100000"/>
        </a:lnSpc>
        <a:spcBef>
          <a:spcPts val="1348"/>
        </a:spcBef>
        <a:spcAft>
          <a:spcPts val="0"/>
        </a:spcAft>
        <a:buNone/>
        <a:tabLst/>
        <a:defRPr lang="fr-FR" sz="3048" b="0" i="0" u="none" strike="noStrike" kern="1200" cap="none" spc="0" baseline="0">
          <a:solidFill>
            <a:srgbClr val="000000"/>
          </a:solidFill>
          <a:highlight>
            <a:scrgbClr r="0" g="0" b="0">
              <a:alpha val="0"/>
            </a:scrgbClr>
          </a:highlight>
          <a:uFillTx/>
          <a:latin typeface="Liberation Sans" pitchFamily="18"/>
          <a:ea typeface="Microsoft YaHei" pitchFamily="2"/>
        </a:defRPr>
      </a:lvl1pPr>
      <a:lvl2pPr marL="653225" marR="0" lvl="1" indent="-217742" algn="l" defTabSz="870966" rtl="0" fontAlgn="auto" hangingPunct="1">
        <a:lnSpc>
          <a:spcPct val="90000"/>
        </a:lnSpc>
        <a:spcBef>
          <a:spcPts val="476"/>
        </a:spcBef>
        <a:spcAft>
          <a:spcPts val="0"/>
        </a:spcAft>
        <a:buSzPct val="100000"/>
        <a:buFont typeface="Arial" pitchFamily="34"/>
        <a:buChar char="•"/>
        <a:tabLst/>
        <a:defRPr lang="fr-FR" sz="2286" b="0" i="0" u="none" strike="noStrike" kern="1200" cap="none" spc="0" baseline="0">
          <a:solidFill>
            <a:srgbClr val="000000"/>
          </a:solidFill>
          <a:uFillTx/>
          <a:latin typeface="Calibri"/>
        </a:defRPr>
      </a:lvl2pPr>
      <a:lvl3pPr marL="1088708" marR="0" lvl="2" indent="-217742" algn="l" defTabSz="870966" rtl="0" fontAlgn="auto" hangingPunct="1">
        <a:lnSpc>
          <a:spcPct val="90000"/>
        </a:lnSpc>
        <a:spcBef>
          <a:spcPts val="476"/>
        </a:spcBef>
        <a:spcAft>
          <a:spcPts val="0"/>
        </a:spcAft>
        <a:buSzPct val="100000"/>
        <a:buFont typeface="Arial" pitchFamily="34"/>
        <a:buChar char="•"/>
        <a:tabLst/>
        <a:defRPr lang="fr-FR" sz="1905" b="0" i="0" u="none" strike="noStrike" kern="1200" cap="none" spc="0" baseline="0">
          <a:solidFill>
            <a:srgbClr val="000000"/>
          </a:solidFill>
          <a:uFillTx/>
          <a:latin typeface="Calibri"/>
        </a:defRPr>
      </a:lvl3pPr>
      <a:lvl4pPr marL="1524191" marR="0" lvl="3" indent="-217742" algn="l" defTabSz="870966" rtl="0" fontAlgn="auto" hangingPunct="1">
        <a:lnSpc>
          <a:spcPct val="90000"/>
        </a:lnSpc>
        <a:spcBef>
          <a:spcPts val="476"/>
        </a:spcBef>
        <a:spcAft>
          <a:spcPts val="0"/>
        </a:spcAft>
        <a:buSzPct val="100000"/>
        <a:buFont typeface="Arial" pitchFamily="34"/>
        <a:buChar char="•"/>
        <a:tabLst/>
        <a:defRPr lang="fr-FR" sz="1715" b="0" i="0" u="none" strike="noStrike" kern="1200" cap="none" spc="0" baseline="0">
          <a:solidFill>
            <a:srgbClr val="000000"/>
          </a:solidFill>
          <a:uFillTx/>
          <a:latin typeface="Calibri"/>
        </a:defRPr>
      </a:lvl4pPr>
      <a:lvl5pPr marL="1959674" marR="0" lvl="4" indent="-217742" algn="l" defTabSz="870966" rtl="0" fontAlgn="auto" hangingPunct="1">
        <a:lnSpc>
          <a:spcPct val="90000"/>
        </a:lnSpc>
        <a:spcBef>
          <a:spcPts val="476"/>
        </a:spcBef>
        <a:spcAft>
          <a:spcPts val="0"/>
        </a:spcAft>
        <a:buSzPct val="100000"/>
        <a:buFont typeface="Arial" pitchFamily="34"/>
        <a:buChar char="•"/>
        <a:tabLst/>
        <a:defRPr lang="fr-FR" sz="1715" b="0" i="0" u="none" strike="noStrike" kern="1200" cap="none" spc="0" baseline="0">
          <a:solidFill>
            <a:srgbClr val="000000"/>
          </a:solidFill>
          <a:uFillTx/>
          <a:latin typeface="Calibri"/>
        </a:defRPr>
      </a:lvl5pPr>
      <a:lvl6pPr marL="2395157"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6pPr>
      <a:lvl7pPr marL="2830640"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7pPr>
      <a:lvl8pPr marL="3266123"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8pPr>
      <a:lvl9pPr marL="3701606" indent="-217742" algn="l" defTabSz="870966" rtl="0" eaLnBrk="1" latinLnBrk="0" hangingPunct="1">
        <a:lnSpc>
          <a:spcPct val="90000"/>
        </a:lnSpc>
        <a:spcBef>
          <a:spcPts val="476"/>
        </a:spcBef>
        <a:buFont typeface="Arial" panose="020B0604020202020204" pitchFamily="34" charset="0"/>
        <a:buChar char="•"/>
        <a:defRPr sz="1715" kern="1200">
          <a:solidFill>
            <a:schemeClr val="tx1"/>
          </a:solidFill>
          <a:latin typeface="+mn-lt"/>
          <a:ea typeface="+mn-ea"/>
          <a:cs typeface="+mn-cs"/>
        </a:defRPr>
      </a:lvl9pPr>
    </p:bodyStyle>
    <p:otherStyle>
      <a:defPPr>
        <a:defRPr lang="fr-FR"/>
      </a:defPPr>
      <a:lvl1pPr marL="0" algn="l" defTabSz="870966" rtl="0" eaLnBrk="1" latinLnBrk="0" hangingPunct="1">
        <a:defRPr sz="1715" kern="1200">
          <a:solidFill>
            <a:schemeClr val="tx1"/>
          </a:solidFill>
          <a:latin typeface="+mn-lt"/>
          <a:ea typeface="+mn-ea"/>
          <a:cs typeface="+mn-cs"/>
        </a:defRPr>
      </a:lvl1pPr>
      <a:lvl2pPr marL="435483" algn="l" defTabSz="870966" rtl="0" eaLnBrk="1" latinLnBrk="0" hangingPunct="1">
        <a:defRPr sz="1715" kern="1200">
          <a:solidFill>
            <a:schemeClr val="tx1"/>
          </a:solidFill>
          <a:latin typeface="+mn-lt"/>
          <a:ea typeface="+mn-ea"/>
          <a:cs typeface="+mn-cs"/>
        </a:defRPr>
      </a:lvl2pPr>
      <a:lvl3pPr marL="870966" algn="l" defTabSz="870966" rtl="0" eaLnBrk="1" latinLnBrk="0" hangingPunct="1">
        <a:defRPr sz="1715" kern="1200">
          <a:solidFill>
            <a:schemeClr val="tx1"/>
          </a:solidFill>
          <a:latin typeface="+mn-lt"/>
          <a:ea typeface="+mn-ea"/>
          <a:cs typeface="+mn-cs"/>
        </a:defRPr>
      </a:lvl3pPr>
      <a:lvl4pPr marL="1306449" algn="l" defTabSz="870966" rtl="0" eaLnBrk="1" latinLnBrk="0" hangingPunct="1">
        <a:defRPr sz="1715" kern="1200">
          <a:solidFill>
            <a:schemeClr val="tx1"/>
          </a:solidFill>
          <a:latin typeface="+mn-lt"/>
          <a:ea typeface="+mn-ea"/>
          <a:cs typeface="+mn-cs"/>
        </a:defRPr>
      </a:lvl4pPr>
      <a:lvl5pPr marL="1741932" algn="l" defTabSz="870966" rtl="0" eaLnBrk="1" latinLnBrk="0" hangingPunct="1">
        <a:defRPr sz="1715" kern="1200">
          <a:solidFill>
            <a:schemeClr val="tx1"/>
          </a:solidFill>
          <a:latin typeface="+mn-lt"/>
          <a:ea typeface="+mn-ea"/>
          <a:cs typeface="+mn-cs"/>
        </a:defRPr>
      </a:lvl5pPr>
      <a:lvl6pPr marL="2177415" algn="l" defTabSz="870966" rtl="0" eaLnBrk="1" latinLnBrk="0" hangingPunct="1">
        <a:defRPr sz="1715" kern="1200">
          <a:solidFill>
            <a:schemeClr val="tx1"/>
          </a:solidFill>
          <a:latin typeface="+mn-lt"/>
          <a:ea typeface="+mn-ea"/>
          <a:cs typeface="+mn-cs"/>
        </a:defRPr>
      </a:lvl6pPr>
      <a:lvl7pPr marL="2612898" algn="l" defTabSz="870966" rtl="0" eaLnBrk="1" latinLnBrk="0" hangingPunct="1">
        <a:defRPr sz="1715" kern="1200">
          <a:solidFill>
            <a:schemeClr val="tx1"/>
          </a:solidFill>
          <a:latin typeface="+mn-lt"/>
          <a:ea typeface="+mn-ea"/>
          <a:cs typeface="+mn-cs"/>
        </a:defRPr>
      </a:lvl7pPr>
      <a:lvl8pPr marL="3048381" algn="l" defTabSz="870966" rtl="0" eaLnBrk="1" latinLnBrk="0" hangingPunct="1">
        <a:defRPr sz="1715" kern="1200">
          <a:solidFill>
            <a:schemeClr val="tx1"/>
          </a:solidFill>
          <a:latin typeface="+mn-lt"/>
          <a:ea typeface="+mn-ea"/>
          <a:cs typeface="+mn-cs"/>
        </a:defRPr>
      </a:lvl8pPr>
      <a:lvl9pPr marL="3483864" algn="l" defTabSz="870966" rtl="0" eaLnBrk="1" latinLnBrk="0" hangingPunct="1">
        <a:defRPr sz="17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9.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88.xml"/><Relationship Id="rId6" Type="http://schemas.openxmlformats.org/officeDocument/2006/relationships/image" Target="../media/image10.png"/><Relationship Id="rId5" Type="http://schemas.openxmlformats.org/officeDocument/2006/relationships/image" Target="../media/image9.jp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9.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160.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49.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89.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29.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1.jpg"/><Relationship Id="rId2" Type="http://schemas.openxmlformats.org/officeDocument/2006/relationships/image" Target="../media/image32.png"/><Relationship Id="rId1" Type="http://schemas.openxmlformats.org/officeDocument/2006/relationships/slideLayout" Target="../slideLayouts/slideLayout199.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7.xml"/></Relationships>
</file>

<file path=ppt/slides/_rels/slide23.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7818" y="720130"/>
            <a:ext cx="9005352" cy="1296144"/>
          </a:xfrm>
        </p:spPr>
        <p:txBody>
          <a:bodyPr>
            <a:normAutofit fontScale="90000"/>
          </a:bodyPr>
          <a:lstStyle/>
          <a:p>
            <a:pPr algn="ctr"/>
            <a:r>
              <a:rPr lang="fr-FR" sz="3426" b="1" dirty="0"/>
              <a:t>Rentrée 2019/2020, informations aux </a:t>
            </a:r>
            <a:r>
              <a:rPr lang="fr-FR" sz="3426" b="1" dirty="0" smtClean="0"/>
              <a:t>parents</a:t>
            </a:r>
            <a:br>
              <a:rPr lang="fr-FR" sz="3426" b="1" dirty="0" smtClean="0"/>
            </a:br>
            <a:r>
              <a:rPr lang="fr-FR" sz="4400" b="1" dirty="0" smtClean="0"/>
              <a:t>L’entrée en 1</a:t>
            </a:r>
            <a:r>
              <a:rPr lang="fr-FR" sz="4400" b="1" baseline="30000" dirty="0" smtClean="0"/>
              <a:t>ère</a:t>
            </a:r>
            <a:r>
              <a:rPr lang="fr-FR" sz="4400" b="1" dirty="0" smtClean="0"/>
              <a:t/>
            </a:r>
            <a:br>
              <a:rPr lang="fr-FR" sz="4400" b="1" dirty="0" smtClean="0"/>
            </a:br>
            <a:endParaRPr lang="fr-FR" sz="4400"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3405" y="2252443"/>
            <a:ext cx="9609437" cy="2930935"/>
          </a:xfrm>
          <a:prstGeom prst="rect">
            <a:avLst/>
          </a:prstGeom>
        </p:spPr>
      </p:pic>
      <p:sp>
        <p:nvSpPr>
          <p:cNvPr id="3" name="ZoneTexte 2"/>
          <p:cNvSpPr txBox="1"/>
          <p:nvPr/>
        </p:nvSpPr>
        <p:spPr>
          <a:xfrm>
            <a:off x="1466711" y="5573673"/>
            <a:ext cx="8042046" cy="461345"/>
          </a:xfrm>
          <a:prstGeom prst="rect">
            <a:avLst/>
          </a:prstGeom>
          <a:noFill/>
        </p:spPr>
        <p:txBody>
          <a:bodyPr wrap="square" rtlCol="0">
            <a:spAutoFit/>
          </a:bodyPr>
          <a:lstStyle/>
          <a:p>
            <a:pPr defTabSz="783092" fontAlgn="auto">
              <a:spcBef>
                <a:spcPts val="0"/>
              </a:spcBef>
              <a:spcAft>
                <a:spcPts val="0"/>
              </a:spcAft>
              <a:buNone/>
            </a:pPr>
            <a:r>
              <a:rPr lang="fr-FR" sz="2398" b="1" dirty="0">
                <a:solidFill>
                  <a:prstClr val="black"/>
                </a:solidFill>
                <a:latin typeface="Calibri" panose="020F0502020204030204"/>
                <a:cs typeface="+mn-cs"/>
              </a:rPr>
              <a:t>LYCEE HONORE D’ESTIENNE D’ORVES</a:t>
            </a:r>
          </a:p>
        </p:txBody>
      </p:sp>
    </p:spTree>
    <p:extLst>
      <p:ext uri="{BB962C8B-B14F-4D97-AF65-F5344CB8AC3E}">
        <p14:creationId xmlns:p14="http://schemas.microsoft.com/office/powerpoint/2010/main" val="270944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690721" y="536575"/>
            <a:ext cx="9059545" cy="6127750"/>
          </a:xfrm>
          <a:prstGeom prst="rect">
            <a:avLst/>
          </a:prstGeom>
          <a:noFill/>
          <a:ln>
            <a:noFill/>
          </a:ln>
        </p:spPr>
      </p:pic>
    </p:spTree>
    <p:extLst>
      <p:ext uri="{BB962C8B-B14F-4D97-AF65-F5344CB8AC3E}">
        <p14:creationId xmlns:p14="http://schemas.microsoft.com/office/powerpoint/2010/main" val="1772065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679291" y="642937"/>
            <a:ext cx="9082405" cy="5915025"/>
          </a:xfrm>
          <a:prstGeom prst="rect">
            <a:avLst/>
          </a:prstGeom>
          <a:noFill/>
          <a:ln>
            <a:noFill/>
          </a:ln>
        </p:spPr>
      </p:pic>
    </p:spTree>
    <p:extLst>
      <p:ext uri="{BB962C8B-B14F-4D97-AF65-F5344CB8AC3E}">
        <p14:creationId xmlns:p14="http://schemas.microsoft.com/office/powerpoint/2010/main" val="1989050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p>
            <a:pPr lvl="0"/>
            <a:r>
              <a:rPr lang="fr-FR" sz="1243" b="1" u="sng">
                <a:solidFill>
                  <a:srgbClr val="000000"/>
                </a:solidFill>
                <a:latin typeface="Comic Sans MS" pitchFamily="66"/>
              </a:rPr>
              <a:t>Langues, littératures et cultures étrangères : anglais</a:t>
            </a:r>
            <a:r>
              <a:rPr lang="fr-FR" sz="1243" b="1" u="sng">
                <a:latin typeface="Comic Sans MS" pitchFamily="66"/>
              </a:rPr>
              <a:t/>
            </a:r>
            <a:br>
              <a:rPr lang="fr-FR" sz="1243" b="1" u="sng">
                <a:latin typeface="Comic Sans MS" pitchFamily="66"/>
              </a:rPr>
            </a:br>
            <a:r>
              <a:rPr lang="fr-FR" sz="1243" b="1" u="sng">
                <a:latin typeface="Comic Sans MS" pitchFamily="66"/>
              </a:rPr>
              <a:t/>
            </a:r>
            <a:br>
              <a:rPr lang="fr-FR" sz="1243" b="1" u="sng">
                <a:latin typeface="Comic Sans MS" pitchFamily="66"/>
              </a:rPr>
            </a:br>
            <a:r>
              <a:rPr lang="fr-FR" sz="1243" b="1">
                <a:solidFill>
                  <a:srgbClr val="000000"/>
                </a:solidFill>
                <a:latin typeface="Comic Sans MS" pitchFamily="66"/>
              </a:rPr>
              <a:t>Enseignement destiné aux futurs spécialistes et aux élèves désireux de mobilité</a:t>
            </a:r>
          </a:p>
        </p:txBody>
      </p:sp>
      <p:sp>
        <p:nvSpPr>
          <p:cNvPr id="3" name="Sous-titre 2"/>
          <p:cNvSpPr txBox="1">
            <a:spLocks noGrp="1"/>
          </p:cNvSpPr>
          <p:nvPr>
            <p:ph type="subTitle" idx="4294967295"/>
          </p:nvPr>
        </p:nvSpPr>
        <p:spPr>
          <a:xfrm>
            <a:off x="372870" y="-976805"/>
            <a:ext cx="9396306" cy="9762091"/>
          </a:xfrm>
        </p:spPr>
        <p:txBody>
          <a:bodyPr anchor="ctr">
            <a:normAutofit fontScale="92500" lnSpcReduction="10000"/>
          </a:bodyPr>
          <a:lstStyle/>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endParaRPr lang="fr-FR" sz="1243" b="1" dirty="0">
              <a:latin typeface="Comic Sans MS" pitchFamily="66"/>
            </a:endParaRPr>
          </a:p>
          <a:p>
            <a:pPr lvl="0" algn="l"/>
            <a:r>
              <a:rPr lang="fr-FR" sz="1243" b="1" dirty="0">
                <a:latin typeface="Comic Sans MS" pitchFamily="66"/>
              </a:rPr>
              <a:t>Objectifs </a:t>
            </a:r>
            <a:r>
              <a:rPr lang="fr-FR" sz="1243" dirty="0">
                <a:latin typeface="Comic Sans MS" pitchFamily="66"/>
              </a:rPr>
              <a:t>:</a:t>
            </a:r>
          </a:p>
          <a:p>
            <a:pPr lvl="0" algn="l">
              <a:buSzPct val="45000"/>
              <a:buFont typeface="OpenSymbol"/>
              <a:buChar char="●"/>
            </a:pPr>
            <a:r>
              <a:rPr lang="fr-FR" sz="1243" dirty="0">
                <a:latin typeface="Comic Sans MS" pitchFamily="66"/>
              </a:rPr>
              <a:t> Explorer la langue, la littérature et la culture anglophone de manière approfondie</a:t>
            </a:r>
          </a:p>
          <a:p>
            <a:pPr lvl="0" algn="l">
              <a:buSzPct val="45000"/>
              <a:buFont typeface="StarSymbol"/>
              <a:buChar char="●"/>
            </a:pPr>
            <a:r>
              <a:rPr lang="fr-FR" sz="1243" dirty="0">
                <a:latin typeface="Comic Sans MS" pitchFamily="66"/>
              </a:rPr>
              <a:t> Préparer les élèves aux attentes de l’enseignement supérieur</a:t>
            </a:r>
          </a:p>
          <a:p>
            <a:pPr lvl="0" algn="l">
              <a:buSzPct val="45000"/>
              <a:buFont typeface="StarSymbol"/>
              <a:buChar char="●"/>
            </a:pPr>
            <a:r>
              <a:rPr lang="fr-FR" sz="1243" dirty="0">
                <a:latin typeface="Comic Sans MS" pitchFamily="66"/>
              </a:rPr>
              <a:t> Développer le goût de lire des œuvres intégrales (deux en Première)</a:t>
            </a:r>
          </a:p>
          <a:p>
            <a:pPr lvl="0" algn="l">
              <a:buSzPct val="45000"/>
              <a:buFont typeface="StarSymbol"/>
              <a:buChar char="●"/>
            </a:pPr>
            <a:r>
              <a:rPr lang="fr-FR" sz="1243" dirty="0">
                <a:latin typeface="Comic Sans MS" pitchFamily="66"/>
              </a:rPr>
              <a:t> Pratiquer l’ensemble des activités langagières (réception, production, interaction)</a:t>
            </a:r>
          </a:p>
          <a:p>
            <a:pPr lvl="0" algn="l"/>
            <a:endParaRPr lang="fr-FR" sz="1243" dirty="0">
              <a:latin typeface="Comic Sans MS" pitchFamily="66"/>
            </a:endParaRPr>
          </a:p>
          <a:p>
            <a:pPr lvl="0" algn="l"/>
            <a:r>
              <a:rPr lang="fr-FR" sz="1243" b="1" dirty="0">
                <a:latin typeface="Comic Sans MS" pitchFamily="66"/>
              </a:rPr>
              <a:t>Horaires :</a:t>
            </a:r>
          </a:p>
          <a:p>
            <a:pPr lvl="0" algn="l"/>
            <a:r>
              <a:rPr lang="fr-FR" sz="1243" dirty="0">
                <a:latin typeface="Comic Sans MS" pitchFamily="66"/>
              </a:rPr>
              <a:t>Tronc commun : 2,5 heures</a:t>
            </a:r>
          </a:p>
          <a:p>
            <a:pPr lvl="0" algn="l"/>
            <a:r>
              <a:rPr lang="fr-FR" sz="1243" dirty="0">
                <a:latin typeface="Comic Sans MS" pitchFamily="66"/>
              </a:rPr>
              <a:t>Enseignement de spécialité : + 4 heures en Première  (+ 6 heures en Terminale)</a:t>
            </a:r>
          </a:p>
          <a:p>
            <a:pPr lvl="0" algn="l"/>
            <a:endParaRPr lang="fr-FR" sz="1243" dirty="0">
              <a:latin typeface="Comic Sans MS" pitchFamily="66"/>
            </a:endParaRPr>
          </a:p>
          <a:p>
            <a:pPr lvl="0" algn="l"/>
            <a:r>
              <a:rPr lang="fr-FR" sz="1243" b="1" dirty="0">
                <a:latin typeface="Comic Sans MS" pitchFamily="66"/>
              </a:rPr>
              <a:t>Thématiques de la classe de Première :</a:t>
            </a:r>
          </a:p>
          <a:p>
            <a:pPr lvl="0" algn="l"/>
            <a:r>
              <a:rPr lang="fr-FR" sz="1243" dirty="0">
                <a:latin typeface="Comic Sans MS" pitchFamily="66"/>
              </a:rPr>
              <a:t>Imaginaires</a:t>
            </a:r>
          </a:p>
          <a:p>
            <a:pPr lvl="0" algn="l"/>
            <a:r>
              <a:rPr lang="fr-FR" sz="1243" dirty="0">
                <a:latin typeface="Comic Sans MS" pitchFamily="66"/>
              </a:rPr>
              <a:t>Rencontres</a:t>
            </a:r>
          </a:p>
          <a:p>
            <a:pPr lvl="0" algn="l"/>
            <a:r>
              <a:rPr lang="fr-FR" sz="1243" dirty="0">
                <a:latin typeface="Comic Sans MS" pitchFamily="66"/>
              </a:rPr>
              <a:t>dans une approche actionnelle et démarche de projet</a:t>
            </a:r>
          </a:p>
          <a:p>
            <a:pPr lvl="0" algn="l"/>
            <a:endParaRPr lang="fr-FR" sz="1243" dirty="0">
              <a:latin typeface="Comic Sans MS" pitchFamily="66"/>
            </a:endParaRPr>
          </a:p>
          <a:p>
            <a:pPr lvl="0" algn="l"/>
            <a:r>
              <a:rPr lang="fr-FR" sz="1243" b="1" dirty="0">
                <a:latin typeface="Comic Sans MS" pitchFamily="66"/>
              </a:rPr>
              <a:t>Niveau :</a:t>
            </a:r>
          </a:p>
          <a:p>
            <a:pPr lvl="0" algn="l"/>
            <a:r>
              <a:rPr lang="fr-FR" sz="1243" dirty="0">
                <a:latin typeface="Comic Sans MS" pitchFamily="66"/>
              </a:rPr>
              <a:t>B2 (autonome) en Première et C1 (indépendant) en Terminale</a:t>
            </a:r>
          </a:p>
          <a:p>
            <a:pPr lvl="0" algn="l"/>
            <a:endParaRPr lang="fr-FR" sz="1243" dirty="0">
              <a:latin typeface="Comic Sans MS" pitchFamily="66"/>
            </a:endParaRPr>
          </a:p>
          <a:p>
            <a:pPr lvl="0" algn="l"/>
            <a:endParaRPr lang="fr-FR" sz="1243" dirty="0">
              <a:latin typeface="Comic Sans MS" pitchFamily="66"/>
            </a:endParaRPr>
          </a:p>
          <a:p>
            <a:pPr lvl="0" algn="l"/>
            <a:endParaRPr lang="fr-FR" sz="1243" dirty="0">
              <a:latin typeface="Comic Sans MS" pitchFamily="66"/>
            </a:endParaRPr>
          </a:p>
          <a:p>
            <a:pPr lvl="0" algn="l"/>
            <a:endParaRPr lang="fr-FR" sz="1243" dirty="0">
              <a:latin typeface="Comic Sans MS" pitchFamily="66"/>
            </a:endParaRPr>
          </a:p>
          <a:p>
            <a:pPr lvl="0" algn="l"/>
            <a:endParaRPr lang="fr-FR" sz="1243" dirty="0">
              <a:latin typeface="Comic Sans MS" pitchFamily="66"/>
            </a:endParaRPr>
          </a:p>
          <a:p>
            <a:pPr lvl="0" algn="ctr"/>
            <a:endParaRPr lang="fr-FR" sz="3314" dirty="0">
              <a:latin typeface="Arial" pitchFamily="18"/>
              <a:cs typeface="Tahoma" pitchFamily="2"/>
            </a:endParaRPr>
          </a:p>
          <a:p>
            <a:pPr lvl="0" algn="ctr"/>
            <a:endParaRPr lang="fr-FR" sz="3314" dirty="0">
              <a:latin typeface="Arial" pitchFamily="18"/>
              <a:cs typeface="Tahoma" pitchFamily="2"/>
            </a:endParaRPr>
          </a:p>
          <a:p>
            <a:pPr lvl="0" algn="ctr"/>
            <a:endParaRPr lang="fr-FR" sz="3314" dirty="0">
              <a:latin typeface="Arial" pitchFamily="18"/>
              <a:cs typeface="Tahoma" pitchFamily="2"/>
            </a:endParaRPr>
          </a:p>
          <a:p>
            <a:pPr lvl="0" algn="ctr"/>
            <a:endParaRPr lang="fr-FR" sz="1243" dirty="0">
              <a:latin typeface="Comic Sans MS" pitchFamily="66"/>
            </a:endParaRPr>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9228144" y="2372680"/>
            <a:ext cx="1063049" cy="1721536"/>
          </a:xfrm>
          <a:prstGeom prst="rect">
            <a:avLst/>
          </a:prstGeom>
          <a:noFill/>
          <a:ln>
            <a:noFill/>
          </a:ln>
        </p:spPr>
      </p:pic>
      <p:pic>
        <p:nvPicPr>
          <p:cNvPr id="5" name="Image 4">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7979402" y="2333529"/>
            <a:ext cx="1193182" cy="1760688"/>
          </a:xfrm>
          <a:prstGeom prst="rect">
            <a:avLst/>
          </a:prstGeom>
          <a:noFill/>
          <a:ln>
            <a:noFill/>
          </a:ln>
        </p:spPr>
      </p:pic>
      <p:pic>
        <p:nvPicPr>
          <p:cNvPr id="6" name="Image 5">
            <a:extLst>
              <a:ext uri="{FF2B5EF4-FFF2-40B4-BE49-F238E27FC236}">
                <a16:creationId xmlns:a16="http://schemas.microsoft.com/office/drawing/2014/main" id="{00000000-0000-0000-0000-000000000000}"/>
              </a:ext>
            </a:extLst>
          </p:cNvPr>
          <p:cNvPicPr>
            <a:picLocks noChangeAspect="1"/>
          </p:cNvPicPr>
          <p:nvPr/>
        </p:nvPicPr>
        <p:blipFill>
          <a:blip r:embed="rId5">
            <a:lum/>
            <a:alphaModFix/>
          </a:blip>
          <a:srcRect/>
          <a:stretch>
            <a:fillRect/>
          </a:stretch>
        </p:blipFill>
        <p:spPr>
          <a:xfrm>
            <a:off x="6786222" y="2333529"/>
            <a:ext cx="1136133" cy="1760688"/>
          </a:xfrm>
          <a:prstGeom prst="rect">
            <a:avLst/>
          </a:prstGeom>
          <a:noFill/>
          <a:ln>
            <a:noFill/>
          </a:ln>
        </p:spPr>
      </p:pic>
      <p:pic>
        <p:nvPicPr>
          <p:cNvPr id="7" name="Image 6">
            <a:extLst>
              <a:ext uri="{FF2B5EF4-FFF2-40B4-BE49-F238E27FC236}">
                <a16:creationId xmlns:a16="http://schemas.microsoft.com/office/drawing/2014/main" id="{00000000-0000-0000-0000-000000000000}"/>
              </a:ext>
            </a:extLst>
          </p:cNvPr>
          <p:cNvPicPr>
            <a:picLocks noChangeAspect="1"/>
          </p:cNvPicPr>
          <p:nvPr/>
        </p:nvPicPr>
        <p:blipFill>
          <a:blip r:embed="rId6">
            <a:lum/>
            <a:alphaModFix/>
          </a:blip>
          <a:srcRect/>
          <a:stretch>
            <a:fillRect/>
          </a:stretch>
        </p:blipFill>
        <p:spPr>
          <a:xfrm>
            <a:off x="6935370" y="4839955"/>
            <a:ext cx="3403177" cy="1440020"/>
          </a:xfrm>
          <a:prstGeom prst="rect">
            <a:avLst/>
          </a:prstGeom>
          <a:noFill/>
          <a:ln>
            <a:noFill/>
          </a:ln>
        </p:spPr>
      </p:pic>
      <p:pic>
        <p:nvPicPr>
          <p:cNvPr id="8" name="Image 7">
            <a:extLst>
              <a:ext uri="{FF2B5EF4-FFF2-40B4-BE49-F238E27FC236}">
                <a16:creationId xmlns:a16="http://schemas.microsoft.com/office/drawing/2014/main" id="{00000000-0000-0000-0000-000000000000}"/>
              </a:ext>
            </a:extLst>
          </p:cNvPr>
          <p:cNvPicPr>
            <a:picLocks noChangeAspect="1"/>
          </p:cNvPicPr>
          <p:nvPr/>
        </p:nvPicPr>
        <p:blipFill>
          <a:blip r:embed="rId7">
            <a:lum/>
            <a:alphaModFix/>
          </a:blip>
          <a:srcRect/>
          <a:stretch>
            <a:fillRect/>
          </a:stretch>
        </p:blipFill>
        <p:spPr>
          <a:xfrm>
            <a:off x="4921876" y="4293328"/>
            <a:ext cx="1416903" cy="1217791"/>
          </a:xfrm>
          <a:prstGeom prst="rect">
            <a:avLst/>
          </a:prstGeom>
          <a:noFill/>
          <a:ln>
            <a:noFill/>
          </a:ln>
        </p:spPr>
      </p:pic>
    </p:spTree>
    <p:extLst>
      <p:ext uri="{BB962C8B-B14F-4D97-AF65-F5344CB8AC3E}">
        <p14:creationId xmlns:p14="http://schemas.microsoft.com/office/powerpoint/2010/main" val="991371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quentin05.png">
            <a:extLst>
              <a:ext uri="{FF2B5EF4-FFF2-40B4-BE49-F238E27FC236}">
                <a16:creationId xmlns:a16="http://schemas.microsoft.com/office/drawing/2014/main" id="{32D0CC58-0E0E-4946-AB70-1F455340E708}"/>
              </a:ext>
            </a:extLst>
          </p:cNvPr>
          <p:cNvPicPr/>
          <p:nvPr/>
        </p:nvPicPr>
        <p:blipFill>
          <a:blip r:embed="rId2" cstate="print"/>
          <a:stretch>
            <a:fillRect/>
          </a:stretch>
        </p:blipFill>
        <p:spPr>
          <a:xfrm>
            <a:off x="2913815" y="1968873"/>
            <a:ext cx="4613359" cy="4529468"/>
          </a:xfrm>
          <a:prstGeom prst="rect">
            <a:avLst/>
          </a:prstGeom>
        </p:spPr>
      </p:pic>
      <p:sp>
        <p:nvSpPr>
          <p:cNvPr id="3" name="Sous-titre 2">
            <a:extLst>
              <a:ext uri="{FF2B5EF4-FFF2-40B4-BE49-F238E27FC236}">
                <a16:creationId xmlns:a16="http://schemas.microsoft.com/office/drawing/2014/main" id="{8CAB90B5-EFCB-4FA9-8563-38AFFF941D22}"/>
              </a:ext>
            </a:extLst>
          </p:cNvPr>
          <p:cNvSpPr>
            <a:spLocks noGrp="1"/>
          </p:cNvSpPr>
          <p:nvPr>
            <p:ph type="subTitle" idx="1"/>
          </p:nvPr>
        </p:nvSpPr>
        <p:spPr>
          <a:xfrm>
            <a:off x="1051451" y="983806"/>
            <a:ext cx="8554993" cy="985067"/>
          </a:xfrm>
        </p:spPr>
        <p:txBody>
          <a:bodyPr/>
          <a:lstStyle/>
          <a:p>
            <a:r>
              <a:rPr lang="fr-FR" dirty="0" smtClean="0">
                <a:latin typeface="Arial Rounded MT Bold" panose="020F0704030504030204" pitchFamily="34" charset="0"/>
              </a:rPr>
              <a:t>SPECIALITE </a:t>
            </a:r>
            <a:r>
              <a:rPr lang="fr-FR" dirty="0">
                <a:latin typeface="Arial Rounded MT Bold" panose="020F0704030504030204" pitchFamily="34" charset="0"/>
              </a:rPr>
              <a:t>MATHEMATIQUE EN PREMIERE</a:t>
            </a:r>
          </a:p>
        </p:txBody>
      </p:sp>
    </p:spTree>
    <p:extLst>
      <p:ext uri="{BB962C8B-B14F-4D97-AF65-F5344CB8AC3E}">
        <p14:creationId xmlns:p14="http://schemas.microsoft.com/office/powerpoint/2010/main" val="919353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fc5.gif">
            <a:extLst>
              <a:ext uri="{FF2B5EF4-FFF2-40B4-BE49-F238E27FC236}">
                <a16:creationId xmlns:a16="http://schemas.microsoft.com/office/drawing/2014/main" id="{D3405F67-5053-443A-84BC-E6F25D53FE8A}"/>
              </a:ext>
            </a:extLst>
          </p:cNvPr>
          <p:cNvPicPr/>
          <p:nvPr/>
        </p:nvPicPr>
        <p:blipFill>
          <a:blip r:embed="rId2" cstate="print"/>
          <a:srcRect l="9569" r="5742"/>
          <a:stretch>
            <a:fillRect/>
          </a:stretch>
        </p:blipFill>
        <p:spPr>
          <a:xfrm>
            <a:off x="6997234" y="3008662"/>
            <a:ext cx="2887586" cy="3270966"/>
          </a:xfrm>
          <a:prstGeom prst="rect">
            <a:avLst/>
          </a:prstGeom>
        </p:spPr>
      </p:pic>
      <p:sp>
        <p:nvSpPr>
          <p:cNvPr id="3" name="Sous-titre 2">
            <a:extLst>
              <a:ext uri="{FF2B5EF4-FFF2-40B4-BE49-F238E27FC236}">
                <a16:creationId xmlns:a16="http://schemas.microsoft.com/office/drawing/2014/main" id="{18840B50-2669-4135-BDDE-442189951CBC}"/>
              </a:ext>
            </a:extLst>
          </p:cNvPr>
          <p:cNvSpPr>
            <a:spLocks noGrp="1"/>
          </p:cNvSpPr>
          <p:nvPr>
            <p:ph type="subTitle" idx="1"/>
          </p:nvPr>
        </p:nvSpPr>
        <p:spPr>
          <a:xfrm>
            <a:off x="1305124" y="1005827"/>
            <a:ext cx="7830741" cy="5404315"/>
          </a:xfrm>
        </p:spPr>
        <p:txBody>
          <a:bodyPr>
            <a:noAutofit/>
          </a:bodyPr>
          <a:lstStyle/>
          <a:p>
            <a:pPr algn="l"/>
            <a:r>
              <a:rPr lang="fr-FR" sz="3083" dirty="0"/>
              <a:t>Le cœur du programme de 1ère s’appuie sur les </a:t>
            </a:r>
            <a:r>
              <a:rPr lang="fr-FR" sz="3083" b="1" dirty="0"/>
              <a:t>fonctions</a:t>
            </a:r>
            <a:r>
              <a:rPr lang="fr-FR" sz="3083" dirty="0"/>
              <a:t>:</a:t>
            </a:r>
          </a:p>
          <a:p>
            <a:pPr marL="293660" indent="-293660" algn="l">
              <a:buFont typeface="Arial" panose="020B0604020202020204" pitchFamily="34" charset="0"/>
              <a:buChar char="•"/>
            </a:pPr>
            <a:r>
              <a:rPr lang="fr-FR" sz="3083" dirty="0"/>
              <a:t>La dérivation</a:t>
            </a:r>
          </a:p>
          <a:p>
            <a:pPr marL="293660" indent="-293660" algn="l">
              <a:buFont typeface="Arial" panose="020B0604020202020204" pitchFamily="34" charset="0"/>
              <a:buChar char="•"/>
            </a:pPr>
            <a:r>
              <a:rPr lang="fr-FR" sz="3083" dirty="0"/>
              <a:t>Enrichir les fonctions de référence, en lien avec la dérivation et les </a:t>
            </a:r>
            <a:r>
              <a:rPr lang="fr-FR" sz="3083" b="1" dirty="0"/>
              <a:t>suites</a:t>
            </a:r>
            <a:r>
              <a:rPr lang="fr-FR" sz="3083" dirty="0"/>
              <a:t> .</a:t>
            </a:r>
          </a:p>
          <a:p>
            <a:pPr marL="293660" indent="-293660" algn="l">
              <a:buFont typeface="Arial" panose="020B0604020202020204" pitchFamily="34" charset="0"/>
              <a:buChar char="•"/>
            </a:pPr>
            <a:endParaRPr lang="fr-FR" sz="3083" dirty="0"/>
          </a:p>
          <a:p>
            <a:pPr algn="l"/>
            <a:r>
              <a:rPr lang="fr-FR" sz="3083" dirty="0"/>
              <a:t>De la </a:t>
            </a:r>
            <a:r>
              <a:rPr lang="fr-FR" sz="3083" b="1" dirty="0"/>
              <a:t>géométrie</a:t>
            </a:r>
            <a:r>
              <a:rPr lang="fr-FR" sz="3083" dirty="0"/>
              <a:t>, mais modérée</a:t>
            </a:r>
          </a:p>
          <a:p>
            <a:pPr algn="l"/>
            <a:r>
              <a:rPr lang="fr-FR" sz="3083" dirty="0"/>
              <a:t>Des </a:t>
            </a:r>
            <a:r>
              <a:rPr lang="fr-FR" sz="3083" b="1" dirty="0"/>
              <a:t>probabilités et statistiques </a:t>
            </a:r>
            <a:r>
              <a:rPr lang="fr-FR" sz="3083" dirty="0"/>
              <a:t>dans le prolongement de la seconde </a:t>
            </a:r>
          </a:p>
          <a:p>
            <a:pPr algn="l"/>
            <a:r>
              <a:rPr lang="fr-FR" sz="3083" dirty="0"/>
              <a:t>De </a:t>
            </a:r>
            <a:r>
              <a:rPr lang="fr-FR" sz="3083" b="1" dirty="0"/>
              <a:t>l’algorithmique</a:t>
            </a:r>
          </a:p>
        </p:txBody>
      </p:sp>
      <p:sp>
        <p:nvSpPr>
          <p:cNvPr id="4" name="Flèche : droite 3">
            <a:extLst>
              <a:ext uri="{FF2B5EF4-FFF2-40B4-BE49-F238E27FC236}">
                <a16:creationId xmlns:a16="http://schemas.microsoft.com/office/drawing/2014/main" id="{8D35C1BB-0E70-4D5F-9B82-CE9BC49AB387}"/>
              </a:ext>
            </a:extLst>
          </p:cNvPr>
          <p:cNvSpPr/>
          <p:nvPr/>
        </p:nvSpPr>
        <p:spPr>
          <a:xfrm>
            <a:off x="467235" y="1138611"/>
            <a:ext cx="837889" cy="347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3092" fontAlgn="auto">
              <a:spcBef>
                <a:spcPts val="0"/>
              </a:spcBef>
              <a:spcAft>
                <a:spcPts val="0"/>
              </a:spcAft>
              <a:buNone/>
            </a:pPr>
            <a:endParaRPr lang="fr-FR" sz="1542" dirty="0">
              <a:solidFill>
                <a:prstClr val="white"/>
              </a:solidFill>
              <a:latin typeface="Calibri" panose="020F0502020204030204"/>
            </a:endParaRPr>
          </a:p>
        </p:txBody>
      </p:sp>
      <p:sp>
        <p:nvSpPr>
          <p:cNvPr id="5" name="Flèche : droite 4">
            <a:extLst>
              <a:ext uri="{FF2B5EF4-FFF2-40B4-BE49-F238E27FC236}">
                <a16:creationId xmlns:a16="http://schemas.microsoft.com/office/drawing/2014/main" id="{9E9E6AA7-6536-4878-8C87-A7B771245B78}"/>
              </a:ext>
            </a:extLst>
          </p:cNvPr>
          <p:cNvSpPr/>
          <p:nvPr/>
        </p:nvSpPr>
        <p:spPr>
          <a:xfrm>
            <a:off x="467235" y="4672176"/>
            <a:ext cx="837889" cy="347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3092" fontAlgn="auto">
              <a:spcBef>
                <a:spcPts val="0"/>
              </a:spcBef>
              <a:spcAft>
                <a:spcPts val="0"/>
              </a:spcAft>
              <a:buNone/>
            </a:pPr>
            <a:endParaRPr lang="fr-FR" sz="1542" dirty="0">
              <a:solidFill>
                <a:prstClr val="white"/>
              </a:solidFill>
              <a:latin typeface="Calibri" panose="020F0502020204030204"/>
            </a:endParaRPr>
          </a:p>
        </p:txBody>
      </p:sp>
      <p:sp>
        <p:nvSpPr>
          <p:cNvPr id="6" name="Flèche : droite 5">
            <a:extLst>
              <a:ext uri="{FF2B5EF4-FFF2-40B4-BE49-F238E27FC236}">
                <a16:creationId xmlns:a16="http://schemas.microsoft.com/office/drawing/2014/main" id="{053317D5-4048-46AE-9D86-D8B3EE8D18E1}"/>
              </a:ext>
            </a:extLst>
          </p:cNvPr>
          <p:cNvSpPr/>
          <p:nvPr/>
        </p:nvSpPr>
        <p:spPr>
          <a:xfrm>
            <a:off x="439827" y="5541159"/>
            <a:ext cx="837889" cy="347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3092" fontAlgn="auto">
              <a:spcBef>
                <a:spcPts val="0"/>
              </a:spcBef>
              <a:spcAft>
                <a:spcPts val="0"/>
              </a:spcAft>
              <a:buNone/>
            </a:pPr>
            <a:endParaRPr lang="fr-FR" sz="1542" dirty="0">
              <a:solidFill>
                <a:prstClr val="white"/>
              </a:solidFill>
              <a:latin typeface="Calibri" panose="020F0502020204030204"/>
            </a:endParaRPr>
          </a:p>
        </p:txBody>
      </p:sp>
      <p:sp>
        <p:nvSpPr>
          <p:cNvPr id="7" name="Flèche : droite 6">
            <a:extLst>
              <a:ext uri="{FF2B5EF4-FFF2-40B4-BE49-F238E27FC236}">
                <a16:creationId xmlns:a16="http://schemas.microsoft.com/office/drawing/2014/main" id="{92B04B05-5B5F-4560-90DF-48D668B61BD3}"/>
              </a:ext>
            </a:extLst>
          </p:cNvPr>
          <p:cNvSpPr/>
          <p:nvPr/>
        </p:nvSpPr>
        <p:spPr>
          <a:xfrm>
            <a:off x="439827" y="4044375"/>
            <a:ext cx="837889" cy="3474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83092" fontAlgn="auto">
              <a:spcBef>
                <a:spcPts val="0"/>
              </a:spcBef>
              <a:spcAft>
                <a:spcPts val="0"/>
              </a:spcAft>
              <a:buNone/>
            </a:pPr>
            <a:endParaRPr lang="fr-FR" sz="1542" dirty="0">
              <a:solidFill>
                <a:prstClr val="white"/>
              </a:solidFill>
              <a:latin typeface="Calibri" panose="020F0502020204030204"/>
            </a:endParaRPr>
          </a:p>
        </p:txBody>
      </p:sp>
    </p:spTree>
    <p:extLst>
      <p:ext uri="{BB962C8B-B14F-4D97-AF65-F5344CB8AC3E}">
        <p14:creationId xmlns:p14="http://schemas.microsoft.com/office/powerpoint/2010/main" val="9691106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C20334D-725F-4C6A-851E-C809893DFEBD}"/>
              </a:ext>
            </a:extLst>
          </p:cNvPr>
          <p:cNvSpPr>
            <a:spLocks noGrp="1"/>
          </p:cNvSpPr>
          <p:nvPr>
            <p:ph idx="1"/>
          </p:nvPr>
        </p:nvSpPr>
        <p:spPr>
          <a:xfrm>
            <a:off x="221503" y="829102"/>
            <a:ext cx="9005352" cy="3726400"/>
          </a:xfrm>
        </p:spPr>
        <p:txBody>
          <a:bodyPr>
            <a:normAutofit/>
          </a:bodyPr>
          <a:lstStyle/>
          <a:p>
            <a:r>
              <a:rPr lang="fr-FR" sz="2740" dirty="0"/>
              <a:t>les élèves éprouvant de l’intérêt pour les mathématiques trouveront de quoi se contenter.</a:t>
            </a:r>
          </a:p>
          <a:p>
            <a:r>
              <a:rPr lang="fr-FR" sz="2740" dirty="0"/>
              <a:t>Le programme de spécialité mathématique en première sera plus ambitieux qu’auparavant pour des élèves qui se trouvent actuellement en ES</a:t>
            </a:r>
          </a:p>
        </p:txBody>
      </p:sp>
      <p:pic>
        <p:nvPicPr>
          <p:cNvPr id="2050" name="Picture 2">
            <a:extLst>
              <a:ext uri="{FF2B5EF4-FFF2-40B4-BE49-F238E27FC236}">
                <a16:creationId xmlns:a16="http://schemas.microsoft.com/office/drawing/2014/main" id="{2A0B3024-4492-4C82-B98E-C1D9485835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83" r="500"/>
          <a:stretch>
            <a:fillRect/>
          </a:stretch>
        </p:blipFill>
        <p:spPr bwMode="auto">
          <a:xfrm>
            <a:off x="4595392" y="2633163"/>
            <a:ext cx="5734386" cy="3844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4">
            <a:extLst>
              <a:ext uri="{FF2B5EF4-FFF2-40B4-BE49-F238E27FC236}">
                <a16:creationId xmlns:a16="http://schemas.microsoft.com/office/drawing/2014/main" id="{FBF25BC4-8BB0-4C35-91E1-BD005CB9FC4F}"/>
              </a:ext>
            </a:extLst>
          </p:cNvPr>
          <p:cNvSpPr txBox="1">
            <a:spLocks noChangeArrowheads="1"/>
          </p:cNvSpPr>
          <p:nvPr/>
        </p:nvSpPr>
        <p:spPr bwMode="auto">
          <a:xfrm>
            <a:off x="875386" y="5407269"/>
            <a:ext cx="2707136" cy="791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8307" tIns="39154" rIns="78307" bIns="39154" numCol="1" anchor="ctr" anchorCtr="0" compatLnSpc="1">
            <a:prstTxWarp prst="textNoShape">
              <a:avLst/>
            </a:prstTxWarp>
          </a:bodyPr>
          <a:lstStyle/>
          <a:p>
            <a:pPr defTabSz="783092" eaLnBrk="0" hangingPunct="0">
              <a:spcBef>
                <a:spcPct val="0"/>
              </a:spcBef>
              <a:spcAft>
                <a:spcPts val="685"/>
              </a:spcAft>
              <a:buNone/>
            </a:pPr>
            <a:r>
              <a:rPr lang="fr-FR" altLang="fr-FR" sz="1542" i="1" dirty="0">
                <a:solidFill>
                  <a:prstClr val="black"/>
                </a:solidFill>
                <a:latin typeface="Trebuchet MS" panose="020B0603020202020204" pitchFamily="34" charset="0"/>
                <a:cs typeface="+mn-cs"/>
              </a:rPr>
              <a:t>La suite de Fibonacci dans la nature</a:t>
            </a:r>
            <a:endParaRPr lang="fr-FR" altLang="fr-FR" sz="1542" dirty="0">
              <a:solidFill>
                <a:prstClr val="black"/>
              </a:solidFill>
              <a:latin typeface="Arial" panose="020B0604020202020204" pitchFamily="34" charset="0"/>
              <a:cs typeface="+mn-cs"/>
            </a:endParaRPr>
          </a:p>
        </p:txBody>
      </p:sp>
    </p:spTree>
    <p:extLst>
      <p:ext uri="{BB962C8B-B14F-4D97-AF65-F5344CB8AC3E}">
        <p14:creationId xmlns:p14="http://schemas.microsoft.com/office/powerpoint/2010/main" val="1036507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3031034" y="213281"/>
            <a:ext cx="6851565" cy="799155"/>
          </a:xfrm>
          <a:prstGeom prst="rect">
            <a:avLst/>
          </a:prstGeom>
          <a:noFill/>
          <a:ln>
            <a:noFill/>
          </a:ln>
        </p:spPr>
        <p:txBody>
          <a:bodyPr spcFirstLastPara="1" wrap="square" lIns="95996" tIns="47985" rIns="95996" bIns="47985" anchor="ctr" anchorCtr="0">
            <a:noAutofit/>
          </a:bodyPr>
          <a:lstStyle/>
          <a:p>
            <a:pPr>
              <a:buClr>
                <a:srgbClr val="EE7444"/>
              </a:buClr>
              <a:buSzPts val="3200"/>
            </a:pPr>
            <a:r>
              <a:rPr lang="en-US" sz="2520"/>
              <a:t>Numérique et Sciences Informatiques</a:t>
            </a:r>
            <a:endParaRPr sz="2520"/>
          </a:p>
        </p:txBody>
      </p:sp>
      <p:sp>
        <p:nvSpPr>
          <p:cNvPr id="40" name="Google Shape;40;p5"/>
          <p:cNvSpPr txBox="1"/>
          <p:nvPr/>
        </p:nvSpPr>
        <p:spPr>
          <a:xfrm>
            <a:off x="9082643" y="6710839"/>
            <a:ext cx="368379" cy="383381"/>
          </a:xfrm>
          <a:prstGeom prst="rect">
            <a:avLst/>
          </a:prstGeom>
          <a:noFill/>
          <a:ln>
            <a:noFill/>
          </a:ln>
        </p:spPr>
        <p:txBody>
          <a:bodyPr spcFirstLastPara="1" wrap="square" lIns="95996" tIns="47985" rIns="95996" bIns="47985" anchor="ctr" anchorCtr="0">
            <a:noAutofit/>
          </a:bodyPr>
          <a:lstStyle/>
          <a:p>
            <a:pPr algn="r" defTabSz="960120" fontAlgn="auto">
              <a:spcBef>
                <a:spcPts val="0"/>
              </a:spcBef>
              <a:spcAft>
                <a:spcPts val="0"/>
              </a:spcAft>
              <a:buClr>
                <a:srgbClr val="000000"/>
              </a:buClr>
              <a:buSzPts val="1000"/>
              <a:buNone/>
            </a:pPr>
            <a:fld id="{00000000-1234-1234-1234-123412341234}" type="slidenum">
              <a:rPr lang="en-US" sz="1050" b="1" kern="0">
                <a:solidFill>
                  <a:srgbClr val="000000"/>
                </a:solidFill>
                <a:latin typeface="Calibri"/>
                <a:ea typeface="Calibri"/>
                <a:cs typeface="Calibri"/>
                <a:sym typeface="Calibri"/>
              </a:rPr>
              <a:pPr algn="r" defTabSz="960120" fontAlgn="auto">
                <a:spcBef>
                  <a:spcPts val="0"/>
                </a:spcBef>
                <a:spcAft>
                  <a:spcPts val="0"/>
                </a:spcAft>
                <a:buClr>
                  <a:srgbClr val="000000"/>
                </a:buClr>
                <a:buSzPts val="1000"/>
                <a:buNone/>
              </a:pPr>
              <a:t>16</a:t>
            </a:fld>
            <a:endParaRPr sz="1470" kern="0">
              <a:solidFill>
                <a:srgbClr val="000000"/>
              </a:solidFill>
              <a:latin typeface="Arial"/>
              <a:cs typeface="Arial"/>
              <a:sym typeface="Arial"/>
            </a:endParaRPr>
          </a:p>
        </p:txBody>
      </p:sp>
      <p:pic>
        <p:nvPicPr>
          <p:cNvPr id="41" name="Google Shape;41;p5"/>
          <p:cNvPicPr preferRelativeResize="0"/>
          <p:nvPr/>
        </p:nvPicPr>
        <p:blipFill>
          <a:blip r:embed="rId3">
            <a:alphaModFix/>
          </a:blip>
          <a:stretch>
            <a:fillRect/>
          </a:stretch>
        </p:blipFill>
        <p:spPr>
          <a:xfrm>
            <a:off x="4502819" y="2132576"/>
            <a:ext cx="3178158" cy="2992841"/>
          </a:xfrm>
          <a:prstGeom prst="rect">
            <a:avLst/>
          </a:prstGeom>
          <a:noFill/>
          <a:ln>
            <a:noFill/>
          </a:ln>
        </p:spPr>
      </p:pic>
      <p:sp>
        <p:nvSpPr>
          <p:cNvPr id="42" name="Google Shape;42;p5"/>
          <p:cNvSpPr txBox="1"/>
          <p:nvPr/>
        </p:nvSpPr>
        <p:spPr>
          <a:xfrm>
            <a:off x="6360453" y="2709656"/>
            <a:ext cx="1059660" cy="491715"/>
          </a:xfrm>
          <a:prstGeom prst="rect">
            <a:avLst/>
          </a:prstGeom>
          <a:noFill/>
          <a:ln>
            <a:noFill/>
          </a:ln>
        </p:spPr>
        <p:txBody>
          <a:bodyPr spcFirstLastPara="1" wrap="square" lIns="95996" tIns="95996" rIns="95996" bIns="95996" anchor="t" anchorCtr="0">
            <a:noAutofit/>
          </a:bodyPr>
          <a:lstStyle/>
          <a:p>
            <a:pPr algn="l" defTabSz="960120" fontAlgn="auto">
              <a:spcBef>
                <a:spcPts val="0"/>
              </a:spcBef>
              <a:spcAft>
                <a:spcPts val="0"/>
              </a:spcAft>
              <a:buClr>
                <a:srgbClr val="000000"/>
              </a:buClr>
              <a:buNone/>
            </a:pPr>
            <a:r>
              <a:rPr lang="en-US" sz="1470" kern="0">
                <a:solidFill>
                  <a:srgbClr val="FFFFFF"/>
                </a:solidFill>
                <a:latin typeface="Arial"/>
                <a:cs typeface="Arial"/>
                <a:sym typeface="Arial"/>
              </a:rPr>
              <a:t>Données</a:t>
            </a:r>
            <a:endParaRPr sz="1470" kern="0">
              <a:solidFill>
                <a:srgbClr val="FFFFFF"/>
              </a:solidFill>
              <a:latin typeface="Arial"/>
              <a:cs typeface="Arial"/>
              <a:sym typeface="Arial"/>
            </a:endParaRPr>
          </a:p>
        </p:txBody>
      </p:sp>
      <p:sp>
        <p:nvSpPr>
          <p:cNvPr id="43" name="Google Shape;43;p5"/>
          <p:cNvSpPr txBox="1"/>
          <p:nvPr/>
        </p:nvSpPr>
        <p:spPr>
          <a:xfrm>
            <a:off x="4955054" y="2652930"/>
            <a:ext cx="1059660" cy="491715"/>
          </a:xfrm>
          <a:prstGeom prst="rect">
            <a:avLst/>
          </a:prstGeom>
          <a:noFill/>
          <a:ln>
            <a:noFill/>
          </a:ln>
        </p:spPr>
        <p:txBody>
          <a:bodyPr spcFirstLastPara="1" wrap="square" lIns="95996" tIns="95996" rIns="95996" bIns="95996" anchor="t" anchorCtr="0">
            <a:noAutofit/>
          </a:bodyPr>
          <a:lstStyle/>
          <a:p>
            <a:pPr algn="l" defTabSz="960120" fontAlgn="auto">
              <a:spcBef>
                <a:spcPts val="0"/>
              </a:spcBef>
              <a:spcAft>
                <a:spcPts val="0"/>
              </a:spcAft>
              <a:buClr>
                <a:srgbClr val="000000"/>
              </a:buClr>
              <a:buNone/>
            </a:pPr>
            <a:r>
              <a:rPr lang="en-US" sz="1470" kern="0">
                <a:solidFill>
                  <a:srgbClr val="FFFFFF"/>
                </a:solidFill>
                <a:latin typeface="Arial"/>
                <a:cs typeface="Arial"/>
                <a:sym typeface="Arial"/>
              </a:rPr>
              <a:t>Machines</a:t>
            </a:r>
            <a:endParaRPr sz="1470" kern="0">
              <a:solidFill>
                <a:srgbClr val="FFFFFF"/>
              </a:solidFill>
              <a:latin typeface="Arial"/>
              <a:cs typeface="Arial"/>
              <a:sym typeface="Arial"/>
            </a:endParaRPr>
          </a:p>
        </p:txBody>
      </p:sp>
      <p:sp>
        <p:nvSpPr>
          <p:cNvPr id="44" name="Google Shape;44;p5"/>
          <p:cNvSpPr txBox="1"/>
          <p:nvPr/>
        </p:nvSpPr>
        <p:spPr>
          <a:xfrm>
            <a:off x="4966315" y="4101405"/>
            <a:ext cx="1059660" cy="491715"/>
          </a:xfrm>
          <a:prstGeom prst="rect">
            <a:avLst/>
          </a:prstGeom>
          <a:noFill/>
          <a:ln>
            <a:noFill/>
          </a:ln>
        </p:spPr>
        <p:txBody>
          <a:bodyPr spcFirstLastPara="1" wrap="square" lIns="95996" tIns="95996" rIns="95996" bIns="95996" anchor="t" anchorCtr="0">
            <a:noAutofit/>
          </a:bodyPr>
          <a:lstStyle/>
          <a:p>
            <a:pPr algn="l" defTabSz="960120" fontAlgn="auto">
              <a:spcBef>
                <a:spcPts val="0"/>
              </a:spcBef>
              <a:spcAft>
                <a:spcPts val="0"/>
              </a:spcAft>
              <a:buClr>
                <a:srgbClr val="000000"/>
              </a:buClr>
              <a:buNone/>
            </a:pPr>
            <a:r>
              <a:rPr lang="en-US" sz="1470" kern="0">
                <a:solidFill>
                  <a:srgbClr val="FFFFFF"/>
                </a:solidFill>
                <a:latin typeface="Arial"/>
                <a:cs typeface="Arial"/>
                <a:sym typeface="Arial"/>
              </a:rPr>
              <a:t>Langages</a:t>
            </a:r>
            <a:endParaRPr sz="1470" kern="0">
              <a:solidFill>
                <a:srgbClr val="FFFFFF"/>
              </a:solidFill>
              <a:latin typeface="Arial"/>
              <a:cs typeface="Arial"/>
              <a:sym typeface="Arial"/>
            </a:endParaRPr>
          </a:p>
        </p:txBody>
      </p:sp>
      <p:sp>
        <p:nvSpPr>
          <p:cNvPr id="45" name="Google Shape;45;p5"/>
          <p:cNvSpPr txBox="1"/>
          <p:nvPr/>
        </p:nvSpPr>
        <p:spPr>
          <a:xfrm>
            <a:off x="6107560" y="4165088"/>
            <a:ext cx="1198260" cy="491715"/>
          </a:xfrm>
          <a:prstGeom prst="rect">
            <a:avLst/>
          </a:prstGeom>
          <a:noFill/>
          <a:ln>
            <a:noFill/>
          </a:ln>
        </p:spPr>
        <p:txBody>
          <a:bodyPr spcFirstLastPara="1" wrap="square" lIns="95996" tIns="95996" rIns="95996" bIns="95996" anchor="t" anchorCtr="0">
            <a:noAutofit/>
          </a:bodyPr>
          <a:lstStyle/>
          <a:p>
            <a:pPr algn="l" defTabSz="960120" fontAlgn="auto">
              <a:spcBef>
                <a:spcPts val="0"/>
              </a:spcBef>
              <a:spcAft>
                <a:spcPts val="0"/>
              </a:spcAft>
              <a:buClr>
                <a:srgbClr val="000000"/>
              </a:buClr>
              <a:buNone/>
            </a:pPr>
            <a:r>
              <a:rPr lang="en-US" sz="1470" kern="0">
                <a:solidFill>
                  <a:srgbClr val="FFFFFF"/>
                </a:solidFill>
                <a:latin typeface="Arial"/>
                <a:cs typeface="Arial"/>
                <a:sym typeface="Arial"/>
              </a:rPr>
              <a:t>Algorithmes</a:t>
            </a:r>
            <a:endParaRPr sz="1470" kern="0">
              <a:solidFill>
                <a:srgbClr val="FFFFFF"/>
              </a:solidFill>
              <a:latin typeface="Arial"/>
              <a:cs typeface="Arial"/>
              <a:sym typeface="Arial"/>
            </a:endParaRPr>
          </a:p>
        </p:txBody>
      </p:sp>
      <p:sp>
        <p:nvSpPr>
          <p:cNvPr id="46" name="Google Shape;46;p5"/>
          <p:cNvSpPr txBox="1"/>
          <p:nvPr/>
        </p:nvSpPr>
        <p:spPr>
          <a:xfrm>
            <a:off x="3031034" y="5558726"/>
            <a:ext cx="1901340" cy="491715"/>
          </a:xfrm>
          <a:prstGeom prst="rect">
            <a:avLst/>
          </a:prstGeom>
          <a:noFill/>
          <a:ln>
            <a:noFill/>
          </a:ln>
        </p:spPr>
        <p:txBody>
          <a:bodyPr spcFirstLastPara="1" wrap="square" lIns="95996" tIns="95996" rIns="95996" bIns="95996" anchor="t" anchorCtr="0">
            <a:noAutofit/>
          </a:bodyPr>
          <a:lstStyle/>
          <a:p>
            <a:pPr algn="l" defTabSz="960120" fontAlgn="auto">
              <a:spcBef>
                <a:spcPts val="0"/>
              </a:spcBef>
              <a:spcAft>
                <a:spcPts val="0"/>
              </a:spcAft>
              <a:buClr>
                <a:srgbClr val="000000"/>
              </a:buClr>
              <a:buNone/>
            </a:pPr>
            <a:r>
              <a:rPr lang="en-US" sz="1470" b="1" i="1" kern="0">
                <a:solidFill>
                  <a:srgbClr val="0000FF"/>
                </a:solidFill>
                <a:latin typeface="Andika"/>
                <a:ea typeface="Andika"/>
                <a:cs typeface="Andika"/>
                <a:sym typeface="Andika"/>
              </a:rPr>
              <a:t>Démarche de projet</a:t>
            </a:r>
            <a:endParaRPr sz="1470" b="1" i="1" kern="0">
              <a:solidFill>
                <a:srgbClr val="0000FF"/>
              </a:solidFill>
              <a:latin typeface="Andika"/>
              <a:ea typeface="Andika"/>
              <a:cs typeface="Andika"/>
              <a:sym typeface="Andika"/>
            </a:endParaRPr>
          </a:p>
        </p:txBody>
      </p:sp>
      <p:sp>
        <p:nvSpPr>
          <p:cNvPr id="47" name="Google Shape;47;p5"/>
          <p:cNvSpPr txBox="1"/>
          <p:nvPr/>
        </p:nvSpPr>
        <p:spPr>
          <a:xfrm>
            <a:off x="3505214" y="6100133"/>
            <a:ext cx="3293325" cy="491715"/>
          </a:xfrm>
          <a:prstGeom prst="rect">
            <a:avLst/>
          </a:prstGeom>
          <a:noFill/>
          <a:ln>
            <a:noFill/>
          </a:ln>
        </p:spPr>
        <p:txBody>
          <a:bodyPr spcFirstLastPara="1" wrap="square" lIns="95996" tIns="95996" rIns="95996" bIns="95996" anchor="t" anchorCtr="0">
            <a:noAutofit/>
          </a:bodyPr>
          <a:lstStyle/>
          <a:p>
            <a:pPr algn="l" defTabSz="960120" fontAlgn="auto">
              <a:spcBef>
                <a:spcPts val="0"/>
              </a:spcBef>
              <a:spcAft>
                <a:spcPts val="0"/>
              </a:spcAft>
              <a:buClr>
                <a:srgbClr val="000000"/>
              </a:buClr>
              <a:buNone/>
            </a:pPr>
            <a:r>
              <a:rPr lang="en-US" sz="1470" b="1" i="1" kern="0">
                <a:solidFill>
                  <a:srgbClr val="38761D"/>
                </a:solidFill>
                <a:latin typeface="Andika"/>
                <a:ea typeface="Andika"/>
                <a:cs typeface="Andika"/>
                <a:sym typeface="Andika"/>
              </a:rPr>
              <a:t>Histoire de la Culture Numérique</a:t>
            </a:r>
            <a:endParaRPr sz="1470" b="1" i="1" kern="0">
              <a:solidFill>
                <a:srgbClr val="38761D"/>
              </a:solidFill>
              <a:latin typeface="Andika"/>
              <a:ea typeface="Andika"/>
              <a:cs typeface="Andika"/>
              <a:sym typeface="Andika"/>
            </a:endParaRPr>
          </a:p>
        </p:txBody>
      </p:sp>
      <p:pic>
        <p:nvPicPr>
          <p:cNvPr id="48" name="Google Shape;48;p5"/>
          <p:cNvPicPr preferRelativeResize="0"/>
          <p:nvPr/>
        </p:nvPicPr>
        <p:blipFill>
          <a:blip r:embed="rId4">
            <a:alphaModFix/>
          </a:blip>
          <a:stretch>
            <a:fillRect/>
          </a:stretch>
        </p:blipFill>
        <p:spPr>
          <a:xfrm>
            <a:off x="3809373" y="3091514"/>
            <a:ext cx="878063" cy="878063"/>
          </a:xfrm>
          <a:prstGeom prst="rect">
            <a:avLst/>
          </a:prstGeom>
          <a:noFill/>
          <a:ln>
            <a:noFill/>
          </a:ln>
        </p:spPr>
      </p:pic>
      <p:pic>
        <p:nvPicPr>
          <p:cNvPr id="49" name="Google Shape;49;p5"/>
          <p:cNvPicPr preferRelativeResize="0"/>
          <p:nvPr/>
        </p:nvPicPr>
        <p:blipFill>
          <a:blip r:embed="rId5">
            <a:alphaModFix/>
          </a:blip>
          <a:stretch>
            <a:fillRect/>
          </a:stretch>
        </p:blipFill>
        <p:spPr>
          <a:xfrm>
            <a:off x="3416384" y="1626844"/>
            <a:ext cx="960120" cy="960120"/>
          </a:xfrm>
          <a:prstGeom prst="rect">
            <a:avLst/>
          </a:prstGeom>
          <a:noFill/>
          <a:ln>
            <a:noFill/>
          </a:ln>
        </p:spPr>
      </p:pic>
      <p:pic>
        <p:nvPicPr>
          <p:cNvPr id="50" name="Google Shape;50;p5"/>
          <p:cNvPicPr preferRelativeResize="0"/>
          <p:nvPr/>
        </p:nvPicPr>
        <p:blipFill>
          <a:blip r:embed="rId6">
            <a:alphaModFix/>
          </a:blip>
          <a:stretch>
            <a:fillRect/>
          </a:stretch>
        </p:blipFill>
        <p:spPr>
          <a:xfrm>
            <a:off x="4633833" y="1586813"/>
            <a:ext cx="878063" cy="491715"/>
          </a:xfrm>
          <a:prstGeom prst="rect">
            <a:avLst/>
          </a:prstGeom>
          <a:noFill/>
          <a:ln>
            <a:noFill/>
          </a:ln>
        </p:spPr>
      </p:pic>
      <p:pic>
        <p:nvPicPr>
          <p:cNvPr id="51" name="Google Shape;51;p5"/>
          <p:cNvPicPr preferRelativeResize="0"/>
          <p:nvPr/>
        </p:nvPicPr>
        <p:blipFill>
          <a:blip r:embed="rId7">
            <a:alphaModFix/>
          </a:blip>
          <a:stretch>
            <a:fillRect/>
          </a:stretch>
        </p:blipFill>
        <p:spPr>
          <a:xfrm>
            <a:off x="6471491" y="1160434"/>
            <a:ext cx="1430914" cy="1025929"/>
          </a:xfrm>
          <a:prstGeom prst="rect">
            <a:avLst/>
          </a:prstGeom>
          <a:noFill/>
          <a:ln>
            <a:noFill/>
          </a:ln>
        </p:spPr>
      </p:pic>
      <p:pic>
        <p:nvPicPr>
          <p:cNvPr id="52" name="Google Shape;52;p5"/>
          <p:cNvPicPr preferRelativeResize="0"/>
          <p:nvPr/>
        </p:nvPicPr>
        <p:blipFill>
          <a:blip r:embed="rId8">
            <a:alphaModFix/>
          </a:blip>
          <a:stretch>
            <a:fillRect/>
          </a:stretch>
        </p:blipFill>
        <p:spPr>
          <a:xfrm>
            <a:off x="7962359" y="2238017"/>
            <a:ext cx="1920240" cy="960120"/>
          </a:xfrm>
          <a:prstGeom prst="rect">
            <a:avLst/>
          </a:prstGeom>
          <a:noFill/>
          <a:ln>
            <a:noFill/>
          </a:ln>
        </p:spPr>
      </p:pic>
      <p:pic>
        <p:nvPicPr>
          <p:cNvPr id="53" name="Google Shape;53;p5"/>
          <p:cNvPicPr preferRelativeResize="0"/>
          <p:nvPr/>
        </p:nvPicPr>
        <p:blipFill>
          <a:blip r:embed="rId9">
            <a:alphaModFix/>
          </a:blip>
          <a:stretch>
            <a:fillRect/>
          </a:stretch>
        </p:blipFill>
        <p:spPr>
          <a:xfrm>
            <a:off x="8438310" y="1502261"/>
            <a:ext cx="1067549" cy="491715"/>
          </a:xfrm>
          <a:prstGeom prst="rect">
            <a:avLst/>
          </a:prstGeom>
          <a:noFill/>
          <a:ln>
            <a:noFill/>
          </a:ln>
        </p:spPr>
      </p:pic>
      <p:pic>
        <p:nvPicPr>
          <p:cNvPr id="54" name="Google Shape;54;p5"/>
          <p:cNvPicPr preferRelativeResize="0"/>
          <p:nvPr/>
        </p:nvPicPr>
        <p:blipFill>
          <a:blip r:embed="rId10">
            <a:alphaModFix/>
          </a:blip>
          <a:stretch>
            <a:fillRect/>
          </a:stretch>
        </p:blipFill>
        <p:spPr>
          <a:xfrm>
            <a:off x="3279544" y="4228114"/>
            <a:ext cx="824469" cy="799155"/>
          </a:xfrm>
          <a:prstGeom prst="rect">
            <a:avLst/>
          </a:prstGeom>
          <a:noFill/>
          <a:ln>
            <a:noFill/>
          </a:ln>
        </p:spPr>
      </p:pic>
      <p:pic>
        <p:nvPicPr>
          <p:cNvPr id="55" name="Google Shape;55;p5"/>
          <p:cNvPicPr preferRelativeResize="0"/>
          <p:nvPr/>
        </p:nvPicPr>
        <p:blipFill>
          <a:blip r:embed="rId11">
            <a:alphaModFix/>
          </a:blip>
          <a:stretch>
            <a:fillRect/>
          </a:stretch>
        </p:blipFill>
        <p:spPr>
          <a:xfrm>
            <a:off x="2849253" y="2897588"/>
            <a:ext cx="960120" cy="1231697"/>
          </a:xfrm>
          <a:prstGeom prst="rect">
            <a:avLst/>
          </a:prstGeom>
          <a:noFill/>
          <a:ln>
            <a:noFill/>
          </a:ln>
        </p:spPr>
      </p:pic>
      <p:pic>
        <p:nvPicPr>
          <p:cNvPr id="56" name="Google Shape;56;p5"/>
          <p:cNvPicPr preferRelativeResize="0"/>
          <p:nvPr/>
        </p:nvPicPr>
        <p:blipFill>
          <a:blip r:embed="rId12">
            <a:alphaModFix/>
          </a:blip>
          <a:stretch>
            <a:fillRect/>
          </a:stretch>
        </p:blipFill>
        <p:spPr>
          <a:xfrm>
            <a:off x="4164220" y="4556163"/>
            <a:ext cx="878063" cy="858713"/>
          </a:xfrm>
          <a:prstGeom prst="rect">
            <a:avLst/>
          </a:prstGeom>
          <a:noFill/>
          <a:ln>
            <a:noFill/>
          </a:ln>
        </p:spPr>
      </p:pic>
      <p:pic>
        <p:nvPicPr>
          <p:cNvPr id="57" name="Google Shape;57;p5"/>
          <p:cNvPicPr preferRelativeResize="0"/>
          <p:nvPr/>
        </p:nvPicPr>
        <p:blipFill>
          <a:blip r:embed="rId13">
            <a:alphaModFix/>
          </a:blip>
          <a:stretch>
            <a:fillRect/>
          </a:stretch>
        </p:blipFill>
        <p:spPr>
          <a:xfrm>
            <a:off x="7973673" y="3761678"/>
            <a:ext cx="960120" cy="831453"/>
          </a:xfrm>
          <a:prstGeom prst="rect">
            <a:avLst/>
          </a:prstGeom>
          <a:noFill/>
          <a:ln>
            <a:noFill/>
          </a:ln>
        </p:spPr>
      </p:pic>
      <p:cxnSp>
        <p:nvCxnSpPr>
          <p:cNvPr id="58" name="Google Shape;58;p5"/>
          <p:cNvCxnSpPr/>
          <p:nvPr/>
        </p:nvCxnSpPr>
        <p:spPr>
          <a:xfrm rot="10800000" flipH="1">
            <a:off x="3118473" y="5467140"/>
            <a:ext cx="6669495" cy="41895"/>
          </a:xfrm>
          <a:prstGeom prst="straightConnector1">
            <a:avLst/>
          </a:prstGeom>
          <a:noFill/>
          <a:ln w="9525" cap="flat" cmpd="sng">
            <a:solidFill>
              <a:schemeClr val="dk2"/>
            </a:solidFill>
            <a:prstDash val="solid"/>
            <a:round/>
            <a:headEnd type="none" w="med" len="med"/>
            <a:tailEnd type="none" w="med" len="med"/>
          </a:ln>
        </p:spPr>
      </p:cxnSp>
      <p:sp>
        <p:nvSpPr>
          <p:cNvPr id="59" name="Google Shape;59;p5"/>
          <p:cNvSpPr txBox="1"/>
          <p:nvPr/>
        </p:nvSpPr>
        <p:spPr>
          <a:xfrm>
            <a:off x="5300504" y="5592261"/>
            <a:ext cx="4745790" cy="491715"/>
          </a:xfrm>
          <a:prstGeom prst="rect">
            <a:avLst/>
          </a:prstGeom>
          <a:noFill/>
          <a:ln>
            <a:noFill/>
          </a:ln>
        </p:spPr>
        <p:txBody>
          <a:bodyPr spcFirstLastPara="1" wrap="square" lIns="95996" tIns="95996" rIns="95996" bIns="95996" anchor="t" anchorCtr="0">
            <a:noAutofit/>
          </a:bodyPr>
          <a:lstStyle/>
          <a:p>
            <a:pPr algn="l" defTabSz="960120" fontAlgn="auto">
              <a:spcBef>
                <a:spcPts val="0"/>
              </a:spcBef>
              <a:spcAft>
                <a:spcPts val="0"/>
              </a:spcAft>
              <a:buClr>
                <a:srgbClr val="000000"/>
              </a:buClr>
              <a:buNone/>
            </a:pPr>
            <a:r>
              <a:rPr lang="en-US" sz="1470" b="1" i="1" kern="0">
                <a:solidFill>
                  <a:srgbClr val="FF0000"/>
                </a:solidFill>
                <a:latin typeface="Andika"/>
                <a:ea typeface="Andika"/>
                <a:cs typeface="Andika"/>
                <a:sym typeface="Andika"/>
              </a:rPr>
              <a:t>Approfondissement des compétences numériques</a:t>
            </a:r>
            <a:endParaRPr sz="1470" b="1" i="1" kern="0">
              <a:solidFill>
                <a:srgbClr val="FF0000"/>
              </a:solidFill>
              <a:latin typeface="Andika"/>
              <a:ea typeface="Andika"/>
              <a:cs typeface="Andika"/>
              <a:sym typeface="Andika"/>
            </a:endParaRPr>
          </a:p>
        </p:txBody>
      </p:sp>
      <p:pic>
        <p:nvPicPr>
          <p:cNvPr id="60" name="Google Shape;60;p5"/>
          <p:cNvPicPr preferRelativeResize="0"/>
          <p:nvPr/>
        </p:nvPicPr>
        <p:blipFill>
          <a:blip r:embed="rId14">
            <a:alphaModFix/>
          </a:blip>
          <a:stretch>
            <a:fillRect/>
          </a:stretch>
        </p:blipFill>
        <p:spPr>
          <a:xfrm>
            <a:off x="732741" y="6506141"/>
            <a:ext cx="1430913" cy="519735"/>
          </a:xfrm>
          <a:prstGeom prst="rect">
            <a:avLst/>
          </a:prstGeom>
          <a:noFill/>
          <a:ln>
            <a:noFill/>
          </a:ln>
        </p:spPr>
      </p:pic>
      <p:sp>
        <p:nvSpPr>
          <p:cNvPr id="61" name="Google Shape;61;p5"/>
          <p:cNvSpPr txBox="1"/>
          <p:nvPr/>
        </p:nvSpPr>
        <p:spPr>
          <a:xfrm>
            <a:off x="7181290" y="6057240"/>
            <a:ext cx="2544885" cy="491715"/>
          </a:xfrm>
          <a:prstGeom prst="rect">
            <a:avLst/>
          </a:prstGeom>
          <a:noFill/>
          <a:ln>
            <a:noFill/>
          </a:ln>
        </p:spPr>
        <p:txBody>
          <a:bodyPr spcFirstLastPara="1" wrap="square" lIns="95996" tIns="95996" rIns="95996" bIns="95996" anchor="t" anchorCtr="0">
            <a:noAutofit/>
          </a:bodyPr>
          <a:lstStyle/>
          <a:p>
            <a:pPr algn="l" defTabSz="960120" fontAlgn="auto">
              <a:spcBef>
                <a:spcPts val="0"/>
              </a:spcBef>
              <a:spcAft>
                <a:spcPts val="0"/>
              </a:spcAft>
              <a:buClr>
                <a:srgbClr val="000000"/>
              </a:buClr>
              <a:buNone/>
            </a:pPr>
            <a:r>
              <a:rPr lang="en-US" sz="1470" b="1" i="1" kern="0">
                <a:solidFill>
                  <a:srgbClr val="0000FF"/>
                </a:solidFill>
                <a:latin typeface="Andika"/>
                <a:ea typeface="Andika"/>
                <a:cs typeface="Andika"/>
                <a:sym typeface="Andika"/>
              </a:rPr>
              <a:t>Démarche scientique</a:t>
            </a:r>
            <a:endParaRPr sz="1470" b="1" i="1" kern="0">
              <a:solidFill>
                <a:srgbClr val="0000FF"/>
              </a:solidFill>
              <a:latin typeface="Andika"/>
              <a:ea typeface="Andika"/>
              <a:cs typeface="Andika"/>
              <a:sym typeface="Andika"/>
            </a:endParaRPr>
          </a:p>
        </p:txBody>
      </p:sp>
      <p:pic>
        <p:nvPicPr>
          <p:cNvPr id="62" name="Google Shape;62;p5"/>
          <p:cNvPicPr preferRelativeResize="0"/>
          <p:nvPr/>
        </p:nvPicPr>
        <p:blipFill>
          <a:blip r:embed="rId15">
            <a:alphaModFix/>
          </a:blip>
          <a:stretch>
            <a:fillRect/>
          </a:stretch>
        </p:blipFill>
        <p:spPr>
          <a:xfrm>
            <a:off x="7305821" y="4593123"/>
            <a:ext cx="2124523" cy="491715"/>
          </a:xfrm>
          <a:prstGeom prst="rect">
            <a:avLst/>
          </a:prstGeom>
          <a:noFill/>
          <a:ln>
            <a:noFill/>
          </a:ln>
        </p:spPr>
      </p:pic>
    </p:spTree>
    <p:extLst>
      <p:ext uri="{BB962C8B-B14F-4D97-AF65-F5344CB8AC3E}">
        <p14:creationId xmlns:p14="http://schemas.microsoft.com/office/powerpoint/2010/main" val="3010380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rme libre 1"/>
          <p:cNvSpPr/>
          <p:nvPr/>
        </p:nvSpPr>
        <p:spPr>
          <a:xfrm>
            <a:off x="2614049" y="102875"/>
            <a:ext cx="5006553" cy="116590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D700"/>
          </a:solidFill>
          <a:ln w="0" cap="flat">
            <a:solidFill>
              <a:srgbClr val="3465A4"/>
            </a:solidFill>
            <a:prstDash val="solid"/>
            <a:miter/>
          </a:ln>
        </p:spPr>
        <p:txBody>
          <a:bodyPr vert="horz" wrap="none" lIns="85732" tIns="42861" rIns="85732" bIns="42861" anchor="ctr" anchorCtr="1" compatLnSpc="0">
            <a:noAutofit/>
          </a:bodyPr>
          <a:lstStyle/>
          <a:p>
            <a:pPr defTabSz="870966" fontAlgn="auto" hangingPunct="0">
              <a:spcBef>
                <a:spcPts val="0"/>
              </a:spcBef>
              <a:spcAft>
                <a:spcPts val="0"/>
              </a:spcAft>
              <a:buNone/>
              <a:defRPr sz="1800" b="0" i="0" u="none" strike="noStrike" kern="0" cap="none" spc="0" baseline="0">
                <a:solidFill>
                  <a:srgbClr val="000000"/>
                </a:solidFill>
                <a:uFillTx/>
              </a:defRPr>
            </a:pPr>
            <a:r>
              <a:rPr lang="fr-FR" sz="3810">
                <a:solidFill>
                  <a:srgbClr val="000000"/>
                </a:solidFill>
                <a:latin typeface="Arial Black" pitchFamily="34"/>
                <a:ea typeface="Microsoft YaHei" pitchFamily="2"/>
                <a:cs typeface="Lucida Sans" pitchFamily="2"/>
              </a:rPr>
              <a:t>Physique - Chimie</a:t>
            </a:r>
          </a:p>
        </p:txBody>
      </p:sp>
      <p:sp>
        <p:nvSpPr>
          <p:cNvPr id="3" name="Forme libre 2"/>
          <p:cNvSpPr/>
          <p:nvPr/>
        </p:nvSpPr>
        <p:spPr>
          <a:xfrm>
            <a:off x="1653880" y="1371657"/>
            <a:ext cx="3086235" cy="82299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57206"/>
          </a:solidFill>
          <a:ln w="0" cap="flat">
            <a:solidFill>
              <a:srgbClr val="3465A4"/>
            </a:solidFill>
            <a:prstDash val="solid"/>
            <a:miter/>
          </a:ln>
        </p:spPr>
        <p:txBody>
          <a:bodyPr vert="horz" wrap="none" lIns="85732" tIns="42861" rIns="85732" bIns="42861" anchor="ctr" anchorCtr="1" compatLnSpc="0">
            <a:noAutofit/>
          </a:bodyPr>
          <a:lstStyle/>
          <a:p>
            <a:pPr defTabSz="870966" fontAlgn="auto" hangingPunct="0">
              <a:spcBef>
                <a:spcPts val="0"/>
              </a:spcBef>
              <a:spcAft>
                <a:spcPts val="0"/>
              </a:spcAft>
              <a:buNone/>
              <a:defRPr sz="1800" b="0" i="0" u="none" strike="noStrike" kern="0" cap="none" spc="0" baseline="0">
                <a:solidFill>
                  <a:srgbClr val="000000"/>
                </a:solidFill>
                <a:uFillTx/>
              </a:defRPr>
            </a:pPr>
            <a:r>
              <a:rPr lang="fr-FR" sz="2286">
                <a:solidFill>
                  <a:srgbClr val="000000"/>
                </a:solidFill>
                <a:latin typeface="Arial Black" pitchFamily="34"/>
                <a:ea typeface="Microsoft YaHei" pitchFamily="2"/>
                <a:cs typeface="Lucida Sans" pitchFamily="2"/>
              </a:rPr>
              <a:t>2 h</a:t>
            </a:r>
          </a:p>
          <a:p>
            <a:pPr defTabSz="870966" fontAlgn="auto" hangingPunct="0">
              <a:spcBef>
                <a:spcPts val="0"/>
              </a:spcBef>
              <a:spcAft>
                <a:spcPts val="0"/>
              </a:spcAft>
              <a:buNone/>
              <a:defRPr sz="1800" b="0" i="0" u="none" strike="noStrike" kern="0" cap="none" spc="0" baseline="0">
                <a:solidFill>
                  <a:srgbClr val="000000"/>
                </a:solidFill>
                <a:uFillTx/>
              </a:defRPr>
            </a:pPr>
            <a:r>
              <a:rPr lang="fr-FR" sz="2286">
                <a:solidFill>
                  <a:srgbClr val="000000"/>
                </a:solidFill>
                <a:latin typeface="Arial Black" pitchFamily="34"/>
                <a:ea typeface="Microsoft YaHei" pitchFamily="2"/>
                <a:cs typeface="Lucida Sans" pitchFamily="2"/>
              </a:rPr>
              <a:t>Travaux Pratiques</a:t>
            </a:r>
          </a:p>
        </p:txBody>
      </p:sp>
      <p:sp>
        <p:nvSpPr>
          <p:cNvPr id="4" name="Forme libre 3"/>
          <p:cNvSpPr/>
          <p:nvPr/>
        </p:nvSpPr>
        <p:spPr>
          <a:xfrm>
            <a:off x="5357361" y="1371657"/>
            <a:ext cx="3086235" cy="822993"/>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57206"/>
          </a:solidFill>
          <a:ln w="0" cap="flat">
            <a:solidFill>
              <a:srgbClr val="3465A4"/>
            </a:solidFill>
            <a:prstDash val="solid"/>
            <a:miter/>
          </a:ln>
        </p:spPr>
        <p:txBody>
          <a:bodyPr vert="horz" wrap="none" lIns="85732" tIns="42861" rIns="85732" bIns="42861" anchor="ctr" anchorCtr="1" compatLnSpc="0">
            <a:noAutofit/>
          </a:bodyPr>
          <a:lstStyle/>
          <a:p>
            <a:pPr defTabSz="870966" fontAlgn="auto" hangingPunct="0">
              <a:spcBef>
                <a:spcPts val="0"/>
              </a:spcBef>
              <a:spcAft>
                <a:spcPts val="0"/>
              </a:spcAft>
              <a:buNone/>
              <a:defRPr sz="1800" b="0" i="0" u="none" strike="noStrike" kern="0" cap="none" spc="0" baseline="0">
                <a:solidFill>
                  <a:srgbClr val="000000"/>
                </a:solidFill>
                <a:uFillTx/>
              </a:defRPr>
            </a:pPr>
            <a:r>
              <a:rPr lang="fr-FR" sz="2286">
                <a:solidFill>
                  <a:srgbClr val="000000"/>
                </a:solidFill>
                <a:latin typeface="Arial Black" pitchFamily="34"/>
                <a:ea typeface="Microsoft YaHei" pitchFamily="2"/>
                <a:cs typeface="Lucida Sans" pitchFamily="2"/>
              </a:rPr>
              <a:t>2h</a:t>
            </a:r>
          </a:p>
          <a:p>
            <a:pPr defTabSz="870966" fontAlgn="auto" hangingPunct="0">
              <a:spcBef>
                <a:spcPts val="0"/>
              </a:spcBef>
              <a:spcAft>
                <a:spcPts val="0"/>
              </a:spcAft>
              <a:buNone/>
              <a:defRPr sz="1800" b="0" i="0" u="none" strike="noStrike" kern="0" cap="none" spc="0" baseline="0">
                <a:solidFill>
                  <a:srgbClr val="000000"/>
                </a:solidFill>
                <a:uFillTx/>
              </a:defRPr>
            </a:pPr>
            <a:r>
              <a:rPr lang="fr-FR" sz="2286">
                <a:solidFill>
                  <a:srgbClr val="000000"/>
                </a:solidFill>
                <a:latin typeface="Arial Black" pitchFamily="34"/>
                <a:ea typeface="Microsoft YaHei" pitchFamily="2"/>
                <a:cs typeface="Lucida Sans" pitchFamily="2"/>
              </a:rPr>
              <a:t>Cours</a:t>
            </a:r>
          </a:p>
        </p:txBody>
      </p:sp>
      <p:sp>
        <p:nvSpPr>
          <p:cNvPr id="5" name="Forme libre 4"/>
          <p:cNvSpPr/>
          <p:nvPr/>
        </p:nvSpPr>
        <p:spPr>
          <a:xfrm>
            <a:off x="762305" y="2297534"/>
            <a:ext cx="2674738" cy="116590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A500"/>
          </a:solidFill>
          <a:ln w="0" cap="flat">
            <a:solidFill>
              <a:srgbClr val="3465A4"/>
            </a:solidFill>
            <a:prstDash val="solid"/>
            <a:miter/>
          </a:ln>
        </p:spPr>
        <p:txBody>
          <a:bodyPr vert="horz" wrap="none" lIns="85732" tIns="42861" rIns="85732" bIns="42861" anchor="ctr" anchorCtr="1" compatLnSpc="0">
            <a:noAutofit/>
          </a:bodyPr>
          <a:lstStyle/>
          <a:p>
            <a:pPr defTabSz="870966" fontAlgn="auto" hangingPunct="0">
              <a:spcBef>
                <a:spcPts val="0"/>
              </a:spcBef>
              <a:spcAft>
                <a:spcPts val="0"/>
              </a:spcAft>
              <a:buNone/>
              <a:defRPr sz="1800" b="0" i="0" u="none" strike="noStrike" kern="0" cap="none" spc="0" baseline="0">
                <a:solidFill>
                  <a:srgbClr val="000000"/>
                </a:solidFill>
                <a:uFillTx/>
              </a:defRPr>
            </a:pPr>
            <a:r>
              <a:rPr lang="fr-FR" sz="2286">
                <a:solidFill>
                  <a:srgbClr val="000000"/>
                </a:solidFill>
                <a:latin typeface="Arial Black" pitchFamily="34"/>
                <a:ea typeface="Microsoft YaHei" pitchFamily="2"/>
                <a:cs typeface="Lucida Sans" pitchFamily="2"/>
              </a:rPr>
              <a:t>Expérimentation</a:t>
            </a:r>
          </a:p>
        </p:txBody>
      </p:sp>
      <p:sp>
        <p:nvSpPr>
          <p:cNvPr id="6" name="Forme libre 5"/>
          <p:cNvSpPr/>
          <p:nvPr/>
        </p:nvSpPr>
        <p:spPr>
          <a:xfrm>
            <a:off x="3917122" y="2297534"/>
            <a:ext cx="2674738" cy="116590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A500"/>
          </a:solidFill>
          <a:ln w="0" cap="flat">
            <a:solidFill>
              <a:srgbClr val="3465A4"/>
            </a:solidFill>
            <a:prstDash val="solid"/>
            <a:miter/>
          </a:ln>
        </p:spPr>
        <p:txBody>
          <a:bodyPr vert="horz" wrap="none" lIns="85732" tIns="42861" rIns="85732" bIns="42861" anchor="ctr" anchorCtr="1" compatLnSpc="0">
            <a:noAutofit/>
          </a:bodyPr>
          <a:lstStyle/>
          <a:p>
            <a:pPr defTabSz="870966" fontAlgn="auto" hangingPunct="0">
              <a:spcBef>
                <a:spcPts val="0"/>
              </a:spcBef>
              <a:spcAft>
                <a:spcPts val="0"/>
              </a:spcAft>
              <a:buNone/>
              <a:defRPr sz="1800" b="0" i="0" u="none" strike="noStrike" kern="0" cap="none" spc="0" baseline="0">
                <a:solidFill>
                  <a:srgbClr val="000000"/>
                </a:solidFill>
                <a:uFillTx/>
              </a:defRPr>
            </a:pPr>
            <a:r>
              <a:rPr lang="fr-FR" sz="2286">
                <a:solidFill>
                  <a:srgbClr val="000000"/>
                </a:solidFill>
                <a:latin typeface="Arial Black" pitchFamily="34"/>
                <a:ea typeface="Microsoft YaHei" pitchFamily="2"/>
                <a:cs typeface="Lucida Sans" pitchFamily="2"/>
              </a:rPr>
              <a:t>Modélisation</a:t>
            </a:r>
          </a:p>
        </p:txBody>
      </p:sp>
      <p:sp>
        <p:nvSpPr>
          <p:cNvPr id="7" name="Forme libre 6"/>
          <p:cNvSpPr/>
          <p:nvPr/>
        </p:nvSpPr>
        <p:spPr>
          <a:xfrm>
            <a:off x="7071932" y="2297534"/>
            <a:ext cx="2674738" cy="1165907"/>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A500"/>
          </a:solidFill>
          <a:ln w="0" cap="flat">
            <a:solidFill>
              <a:srgbClr val="3465A4"/>
            </a:solidFill>
            <a:prstDash val="solid"/>
            <a:miter/>
          </a:ln>
        </p:spPr>
        <p:txBody>
          <a:bodyPr vert="horz" wrap="none" lIns="85732" tIns="42861" rIns="85732" bIns="42861" anchor="ctr" anchorCtr="1" compatLnSpc="0">
            <a:noAutofit/>
          </a:bodyPr>
          <a:lstStyle/>
          <a:p>
            <a:pPr defTabSz="870966" fontAlgn="auto" hangingPunct="0">
              <a:spcBef>
                <a:spcPts val="0"/>
              </a:spcBef>
              <a:spcAft>
                <a:spcPts val="0"/>
              </a:spcAft>
              <a:buNone/>
              <a:defRPr sz="1800" b="0" i="0" u="none" strike="noStrike" kern="0" cap="none" spc="0" baseline="0">
                <a:solidFill>
                  <a:srgbClr val="000000"/>
                </a:solidFill>
                <a:uFillTx/>
              </a:defRPr>
            </a:pPr>
            <a:r>
              <a:rPr lang="fr-FR" sz="2286">
                <a:solidFill>
                  <a:srgbClr val="000000"/>
                </a:solidFill>
                <a:latin typeface="Arial Black" pitchFamily="34"/>
                <a:ea typeface="Microsoft YaHei" pitchFamily="2"/>
                <a:cs typeface="Lucida Sans" pitchFamily="2"/>
              </a:rPr>
              <a:t>Formalisme</a:t>
            </a:r>
          </a:p>
          <a:p>
            <a:pPr defTabSz="870966" fontAlgn="auto" hangingPunct="0">
              <a:spcBef>
                <a:spcPts val="0"/>
              </a:spcBef>
              <a:spcAft>
                <a:spcPts val="0"/>
              </a:spcAft>
              <a:buNone/>
              <a:defRPr sz="1800" b="0" i="0" u="none" strike="noStrike" kern="0" cap="none" spc="0" baseline="0">
                <a:solidFill>
                  <a:srgbClr val="000000"/>
                </a:solidFill>
                <a:uFillTx/>
              </a:defRPr>
            </a:pPr>
            <a:r>
              <a:rPr lang="fr-FR" sz="2286">
                <a:solidFill>
                  <a:srgbClr val="000000"/>
                </a:solidFill>
                <a:latin typeface="Arial Black" pitchFamily="34"/>
                <a:ea typeface="Microsoft YaHei" pitchFamily="2"/>
                <a:cs typeface="Lucida Sans" pitchFamily="2"/>
              </a:rPr>
              <a:t>mathématique</a:t>
            </a:r>
          </a:p>
        </p:txBody>
      </p:sp>
      <p:sp>
        <p:nvSpPr>
          <p:cNvPr id="8" name="Forme libre 7"/>
          <p:cNvSpPr/>
          <p:nvPr/>
        </p:nvSpPr>
        <p:spPr>
          <a:xfrm>
            <a:off x="487973" y="3566315"/>
            <a:ext cx="2434698" cy="322340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4500"/>
          </a:solidFill>
          <a:ln w="0" cap="flat">
            <a:solidFill>
              <a:srgbClr val="3465A4"/>
            </a:solidFill>
            <a:prstDash val="solid"/>
            <a:miter/>
          </a:ln>
        </p:spPr>
        <p:txBody>
          <a:bodyPr vert="horz" wrap="none" lIns="85732" tIns="42861" rIns="85732" bIns="42861" anchor="t" anchorCtr="1" compatLnSpc="0">
            <a:noAutofit/>
          </a:bodyPr>
          <a:lstStyle/>
          <a:p>
            <a:pPr defTabSz="870966" fontAlgn="auto" hangingPunct="0">
              <a:spcBef>
                <a:spcPts val="0"/>
              </a:spcBef>
              <a:spcAft>
                <a:spcPts val="0"/>
              </a:spcAft>
              <a:buNone/>
              <a:defRPr sz="1800" b="0" i="0" u="none" strike="noStrike" kern="0" cap="none" spc="0" baseline="0">
                <a:solidFill>
                  <a:srgbClr val="000000"/>
                </a:solidFill>
                <a:uFillTx/>
              </a:defRPr>
            </a:pPr>
            <a:r>
              <a:rPr lang="fr-FR" sz="2096">
                <a:solidFill>
                  <a:srgbClr val="000000"/>
                </a:solidFill>
                <a:latin typeface="Arial Black" pitchFamily="34"/>
                <a:ea typeface="Microsoft YaHei" pitchFamily="2"/>
                <a:cs typeface="Lucida Sans" pitchFamily="2"/>
              </a:rPr>
              <a:t>Constitution,</a:t>
            </a:r>
          </a:p>
          <a:p>
            <a:pPr defTabSz="870966" fontAlgn="auto" hangingPunct="0">
              <a:spcBef>
                <a:spcPts val="0"/>
              </a:spcBef>
              <a:spcAft>
                <a:spcPts val="0"/>
              </a:spcAft>
              <a:buNone/>
              <a:defRPr sz="1800" b="0" i="0" u="none" strike="noStrike" kern="0" cap="none" spc="0" baseline="0">
                <a:solidFill>
                  <a:srgbClr val="000000"/>
                </a:solidFill>
                <a:uFillTx/>
              </a:defRPr>
            </a:pPr>
            <a:r>
              <a:rPr lang="fr-FR" sz="2096">
                <a:solidFill>
                  <a:srgbClr val="000000"/>
                </a:solidFill>
                <a:latin typeface="Arial Black" pitchFamily="34"/>
                <a:ea typeface="Microsoft YaHei" pitchFamily="2"/>
                <a:cs typeface="Lucida Sans" pitchFamily="2"/>
              </a:rPr>
              <a:t>Transformations</a:t>
            </a:r>
          </a:p>
          <a:p>
            <a:pPr defTabSz="870966" fontAlgn="auto" hangingPunct="0">
              <a:spcBef>
                <a:spcPts val="0"/>
              </a:spcBef>
              <a:spcAft>
                <a:spcPts val="0"/>
              </a:spcAft>
              <a:buNone/>
              <a:defRPr sz="1800" b="0" i="0" u="none" strike="noStrike" kern="0" cap="none" spc="0" baseline="0">
                <a:solidFill>
                  <a:srgbClr val="000000"/>
                </a:solidFill>
                <a:uFillTx/>
              </a:defRPr>
            </a:pPr>
            <a:r>
              <a:rPr lang="fr-FR" sz="2096">
                <a:solidFill>
                  <a:srgbClr val="000000"/>
                </a:solidFill>
                <a:latin typeface="Arial Black" pitchFamily="34"/>
                <a:ea typeface="Microsoft YaHei" pitchFamily="2"/>
                <a:cs typeface="Lucida Sans" pitchFamily="2"/>
              </a:rPr>
              <a:t>de la matière</a:t>
            </a:r>
          </a:p>
        </p:txBody>
      </p:sp>
      <p:sp>
        <p:nvSpPr>
          <p:cNvPr id="9" name="Forme libre 8"/>
          <p:cNvSpPr/>
          <p:nvPr/>
        </p:nvSpPr>
        <p:spPr>
          <a:xfrm>
            <a:off x="2991254" y="3634897"/>
            <a:ext cx="2263241" cy="315481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4500"/>
          </a:solidFill>
          <a:ln w="0" cap="flat">
            <a:solidFill>
              <a:srgbClr val="3465A4"/>
            </a:solidFill>
            <a:prstDash val="solid"/>
            <a:miter/>
          </a:ln>
        </p:spPr>
        <p:txBody>
          <a:bodyPr vert="horz" wrap="none" lIns="85732" tIns="42861" rIns="85732" bIns="42861" anchor="t" anchorCtr="1" compatLnSpc="0">
            <a:noAutofit/>
          </a:bodyPr>
          <a:lstStyle/>
          <a:p>
            <a:pPr defTabSz="870966" fontAlgn="auto" hangingPunct="0">
              <a:spcBef>
                <a:spcPts val="0"/>
              </a:spcBef>
              <a:spcAft>
                <a:spcPts val="0"/>
              </a:spcAft>
              <a:buNone/>
              <a:defRPr sz="1800" b="0" i="0" u="none" strike="noStrike" kern="0" cap="none" spc="0" baseline="0">
                <a:solidFill>
                  <a:srgbClr val="000000"/>
                </a:solidFill>
                <a:uFillTx/>
              </a:defRPr>
            </a:pPr>
            <a:r>
              <a:rPr lang="fr-FR" sz="2096">
                <a:solidFill>
                  <a:srgbClr val="000000"/>
                </a:solidFill>
                <a:latin typeface="Arial Black" pitchFamily="34"/>
                <a:ea typeface="Microsoft YaHei" pitchFamily="2"/>
                <a:cs typeface="Lucida Sans" pitchFamily="2"/>
              </a:rPr>
              <a:t>Mouvements</a:t>
            </a:r>
          </a:p>
          <a:p>
            <a:pPr defTabSz="870966" fontAlgn="auto" hangingPunct="0">
              <a:spcBef>
                <a:spcPts val="0"/>
              </a:spcBef>
              <a:spcAft>
                <a:spcPts val="0"/>
              </a:spcAft>
              <a:buNone/>
              <a:defRPr sz="1800" b="0" i="0" u="none" strike="noStrike" kern="0" cap="none" spc="0" baseline="0">
                <a:solidFill>
                  <a:srgbClr val="000000"/>
                </a:solidFill>
                <a:uFillTx/>
              </a:defRPr>
            </a:pPr>
            <a:r>
              <a:rPr lang="fr-FR" sz="2096">
                <a:solidFill>
                  <a:srgbClr val="000000"/>
                </a:solidFill>
                <a:latin typeface="Arial Black" pitchFamily="34"/>
                <a:ea typeface="Microsoft YaHei" pitchFamily="2"/>
                <a:cs typeface="Lucida Sans" pitchFamily="2"/>
              </a:rPr>
              <a:t> et interactions</a:t>
            </a:r>
          </a:p>
        </p:txBody>
      </p:sp>
      <p:sp>
        <p:nvSpPr>
          <p:cNvPr id="10" name="Forme libre 9"/>
          <p:cNvSpPr/>
          <p:nvPr/>
        </p:nvSpPr>
        <p:spPr>
          <a:xfrm>
            <a:off x="5357361" y="3634897"/>
            <a:ext cx="2263241" cy="3154818"/>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4500"/>
          </a:solidFill>
          <a:ln w="0" cap="flat">
            <a:solidFill>
              <a:srgbClr val="3465A4"/>
            </a:solidFill>
            <a:prstDash val="solid"/>
            <a:miter/>
          </a:ln>
        </p:spPr>
        <p:txBody>
          <a:bodyPr vert="horz" wrap="none" lIns="85732" tIns="42861" rIns="85732" bIns="42861" anchor="t" anchorCtr="1" compatLnSpc="0">
            <a:noAutofit/>
          </a:bodyPr>
          <a:lstStyle/>
          <a:p>
            <a:pPr defTabSz="870966" fontAlgn="auto" hangingPunct="0">
              <a:spcBef>
                <a:spcPts val="0"/>
              </a:spcBef>
              <a:spcAft>
                <a:spcPts val="0"/>
              </a:spcAft>
              <a:buNone/>
              <a:defRPr sz="1800" b="0" i="0" u="none" strike="noStrike" kern="0" cap="none" spc="0" baseline="0">
                <a:solidFill>
                  <a:srgbClr val="000000"/>
                </a:solidFill>
                <a:uFillTx/>
              </a:defRPr>
            </a:pPr>
            <a:r>
              <a:rPr lang="fr-FR" sz="2096">
                <a:solidFill>
                  <a:srgbClr val="000000"/>
                </a:solidFill>
                <a:latin typeface="Arial Black" pitchFamily="34"/>
                <a:ea typeface="Microsoft YaHei" pitchFamily="2"/>
                <a:cs typeface="Lucida Sans" pitchFamily="2"/>
              </a:rPr>
              <a:t>Energie :</a:t>
            </a:r>
          </a:p>
          <a:p>
            <a:pPr defTabSz="870966" fontAlgn="auto" hangingPunct="0">
              <a:spcBef>
                <a:spcPts val="0"/>
              </a:spcBef>
              <a:spcAft>
                <a:spcPts val="0"/>
              </a:spcAft>
              <a:buNone/>
              <a:defRPr sz="1800" b="0" i="0" u="none" strike="noStrike" kern="0" cap="none" spc="0" baseline="0">
                <a:solidFill>
                  <a:srgbClr val="000000"/>
                </a:solidFill>
                <a:uFillTx/>
              </a:defRPr>
            </a:pPr>
            <a:r>
              <a:rPr lang="fr-FR" sz="2096">
                <a:solidFill>
                  <a:srgbClr val="000000"/>
                </a:solidFill>
                <a:latin typeface="Arial Black" pitchFamily="34"/>
                <a:ea typeface="Microsoft YaHei" pitchFamily="2"/>
                <a:cs typeface="Lucida Sans" pitchFamily="2"/>
              </a:rPr>
              <a:t>Conversions</a:t>
            </a:r>
          </a:p>
          <a:p>
            <a:pPr defTabSz="870966" fontAlgn="auto" hangingPunct="0">
              <a:spcBef>
                <a:spcPts val="0"/>
              </a:spcBef>
              <a:spcAft>
                <a:spcPts val="0"/>
              </a:spcAft>
              <a:buNone/>
              <a:defRPr sz="1800" b="0" i="0" u="none" strike="noStrike" kern="0" cap="none" spc="0" baseline="0">
                <a:solidFill>
                  <a:srgbClr val="000000"/>
                </a:solidFill>
                <a:uFillTx/>
              </a:defRPr>
            </a:pPr>
            <a:r>
              <a:rPr lang="fr-FR" sz="2096">
                <a:solidFill>
                  <a:srgbClr val="000000"/>
                </a:solidFill>
                <a:latin typeface="Arial Black" pitchFamily="34"/>
                <a:ea typeface="Microsoft YaHei" pitchFamily="2"/>
                <a:cs typeface="Lucida Sans" pitchFamily="2"/>
              </a:rPr>
              <a:t>et transferts</a:t>
            </a:r>
          </a:p>
        </p:txBody>
      </p:sp>
      <p:sp>
        <p:nvSpPr>
          <p:cNvPr id="11" name="Forme libre 10"/>
          <p:cNvSpPr/>
          <p:nvPr/>
        </p:nvSpPr>
        <p:spPr>
          <a:xfrm>
            <a:off x="7689186" y="3703480"/>
            <a:ext cx="2263241" cy="3086235"/>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F4500"/>
          </a:solidFill>
          <a:ln w="0" cap="flat">
            <a:solidFill>
              <a:srgbClr val="3465A4"/>
            </a:solidFill>
            <a:prstDash val="solid"/>
            <a:miter/>
          </a:ln>
        </p:spPr>
        <p:txBody>
          <a:bodyPr vert="horz" wrap="none" lIns="85732" tIns="42861" rIns="85732" bIns="42861" anchor="t" anchorCtr="1" compatLnSpc="0">
            <a:noAutofit/>
          </a:bodyPr>
          <a:lstStyle/>
          <a:p>
            <a:pPr defTabSz="870966" fontAlgn="auto" hangingPunct="0">
              <a:spcBef>
                <a:spcPts val="0"/>
              </a:spcBef>
              <a:spcAft>
                <a:spcPts val="0"/>
              </a:spcAft>
              <a:buNone/>
              <a:defRPr sz="1800" b="0" i="0" u="none" strike="noStrike" kern="0" cap="none" spc="0" baseline="0">
                <a:solidFill>
                  <a:srgbClr val="000000"/>
                </a:solidFill>
                <a:uFillTx/>
              </a:defRPr>
            </a:pPr>
            <a:r>
              <a:rPr lang="fr-FR" sz="2096">
                <a:solidFill>
                  <a:srgbClr val="000000"/>
                </a:solidFill>
                <a:latin typeface="Arial Black" pitchFamily="34"/>
                <a:ea typeface="Microsoft YaHei" pitchFamily="2"/>
                <a:cs typeface="Lucida Sans" pitchFamily="2"/>
              </a:rPr>
              <a:t>Ondes</a:t>
            </a:r>
          </a:p>
          <a:p>
            <a:pPr defTabSz="870966" fontAlgn="auto" hangingPunct="0">
              <a:spcBef>
                <a:spcPts val="0"/>
              </a:spcBef>
              <a:spcAft>
                <a:spcPts val="0"/>
              </a:spcAft>
              <a:buNone/>
              <a:defRPr sz="1800" b="0" i="0" u="none" strike="noStrike" kern="0" cap="none" spc="0" baseline="0">
                <a:solidFill>
                  <a:srgbClr val="000000"/>
                </a:solidFill>
                <a:uFillTx/>
              </a:defRPr>
            </a:pPr>
            <a:r>
              <a:rPr lang="fr-FR" sz="2096">
                <a:solidFill>
                  <a:srgbClr val="000000"/>
                </a:solidFill>
                <a:latin typeface="Arial Black" pitchFamily="34"/>
                <a:ea typeface="Microsoft YaHei" pitchFamily="2"/>
                <a:cs typeface="Lucida Sans" pitchFamily="2"/>
              </a:rPr>
              <a:t>et Signaux</a:t>
            </a:r>
          </a:p>
        </p:txBody>
      </p:sp>
      <p:pic>
        <p:nvPicPr>
          <p:cNvPr id="12" name="Image 11">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590847" y="4835096"/>
            <a:ext cx="2263241" cy="1761212"/>
          </a:xfrm>
          <a:prstGeom prst="rect">
            <a:avLst/>
          </a:prstGeom>
          <a:noFill/>
          <a:ln cap="flat">
            <a:noFill/>
          </a:ln>
        </p:spPr>
      </p:pic>
      <p:pic>
        <p:nvPicPr>
          <p:cNvPr id="13" name="Image 12">
            <a:extLst>
              <a:ext uri="{FF2B5EF4-FFF2-40B4-BE49-F238E27FC236}">
                <a16:creationId xmlns:a16="http://schemas.microsoft.com/office/drawing/2014/main" id="{00000000-0000-0000-0000-000000000000}"/>
              </a:ext>
            </a:extLst>
          </p:cNvPr>
          <p:cNvPicPr>
            <a:picLocks noChangeAspect="1"/>
          </p:cNvPicPr>
          <p:nvPr/>
        </p:nvPicPr>
        <p:blipFill>
          <a:blip r:embed="rId4">
            <a:lum/>
            <a:alphaModFix/>
          </a:blip>
          <a:srcRect/>
          <a:stretch>
            <a:fillRect/>
          </a:stretch>
        </p:blipFill>
        <p:spPr>
          <a:xfrm>
            <a:off x="3078694" y="4869388"/>
            <a:ext cx="2107209" cy="1577404"/>
          </a:xfrm>
          <a:prstGeom prst="rect">
            <a:avLst/>
          </a:prstGeom>
          <a:noFill/>
          <a:ln cap="flat">
            <a:noFill/>
          </a:ln>
        </p:spPr>
      </p:pic>
      <p:pic>
        <p:nvPicPr>
          <p:cNvPr id="14" name="Image 13">
            <a:extLst>
              <a:ext uri="{FF2B5EF4-FFF2-40B4-BE49-F238E27FC236}">
                <a16:creationId xmlns:a16="http://schemas.microsoft.com/office/drawing/2014/main" id="{00000000-0000-0000-0000-000000000000}"/>
              </a:ext>
            </a:extLst>
          </p:cNvPr>
          <p:cNvPicPr>
            <a:picLocks noChangeAspect="1"/>
          </p:cNvPicPr>
          <p:nvPr/>
        </p:nvPicPr>
        <p:blipFill>
          <a:blip r:embed="rId5">
            <a:lum/>
            <a:alphaModFix/>
          </a:blip>
          <a:srcRect/>
          <a:stretch>
            <a:fillRect/>
          </a:stretch>
        </p:blipFill>
        <p:spPr>
          <a:xfrm>
            <a:off x="5410858" y="5006554"/>
            <a:ext cx="2141162" cy="1440238"/>
          </a:xfrm>
          <a:prstGeom prst="rect">
            <a:avLst/>
          </a:prstGeom>
          <a:noFill/>
          <a:ln cap="flat">
            <a:noFill/>
          </a:ln>
        </p:spPr>
      </p:pic>
      <p:pic>
        <p:nvPicPr>
          <p:cNvPr id="15" name="Image 14">
            <a:extLst>
              <a:ext uri="{FF2B5EF4-FFF2-40B4-BE49-F238E27FC236}">
                <a16:creationId xmlns:a16="http://schemas.microsoft.com/office/drawing/2014/main" id="{00000000-0000-0000-0000-000000000000}"/>
              </a:ext>
            </a:extLst>
          </p:cNvPr>
          <p:cNvPicPr>
            <a:picLocks noChangeAspect="1"/>
          </p:cNvPicPr>
          <p:nvPr/>
        </p:nvPicPr>
        <p:blipFill>
          <a:blip r:embed="rId6">
            <a:lum/>
            <a:alphaModFix/>
          </a:blip>
          <a:srcRect/>
          <a:stretch>
            <a:fillRect/>
          </a:stretch>
        </p:blipFill>
        <p:spPr>
          <a:xfrm>
            <a:off x="7757421" y="5075137"/>
            <a:ext cx="2194998" cy="1234490"/>
          </a:xfrm>
          <a:prstGeom prst="rect">
            <a:avLst/>
          </a:prstGeom>
          <a:noFill/>
          <a:ln cap="flat">
            <a:noFill/>
          </a:ln>
        </p:spPr>
      </p:pic>
    </p:spTree>
    <p:extLst>
      <p:ext uri="{BB962C8B-B14F-4D97-AF65-F5344CB8AC3E}">
        <p14:creationId xmlns:p14="http://schemas.microsoft.com/office/powerpoint/2010/main" val="103737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FEA64E2C-1B1A-45C6-8EFF-939E40EBCF1B}"/>
              </a:ext>
            </a:extLst>
          </p:cNvPr>
          <p:cNvPicPr>
            <a:picLocks noChangeAspect="1"/>
          </p:cNvPicPr>
          <p:nvPr/>
        </p:nvPicPr>
        <p:blipFill rotWithShape="1">
          <a:blip r:embed="rId2"/>
          <a:srcRect l="1667" t="53966" r="1667" b="42370"/>
          <a:stretch/>
        </p:blipFill>
        <p:spPr>
          <a:xfrm>
            <a:off x="-1" y="2960"/>
            <a:ext cx="10440989" cy="225564"/>
          </a:xfrm>
          <a:prstGeom prst="rect">
            <a:avLst/>
          </a:prstGeom>
          <a:effectLst>
            <a:reflection blurRad="6350" stA="50000" endA="300" endPos="55000" dir="5400000" sy="-100000" algn="bl" rotWithShape="0"/>
          </a:effectLst>
        </p:spPr>
      </p:pic>
      <p:sp>
        <p:nvSpPr>
          <p:cNvPr id="7" name="Forme libre 7">
            <a:extLst>
              <a:ext uri="{FF2B5EF4-FFF2-40B4-BE49-F238E27FC236}">
                <a16:creationId xmlns:a16="http://schemas.microsoft.com/office/drawing/2014/main" id="{4CEC6449-0D65-43A1-B1E8-687BE6BD2DBF}"/>
              </a:ext>
            </a:extLst>
          </p:cNvPr>
          <p:cNvSpPr/>
          <p:nvPr/>
        </p:nvSpPr>
        <p:spPr>
          <a:xfrm>
            <a:off x="5565619" y="702410"/>
            <a:ext cx="4782360" cy="2898040"/>
          </a:xfrm>
          <a:custGeom>
            <a:avLst>
              <a:gd name="f10" fmla="val 3600"/>
            </a:avLst>
            <a:gdLst>
              <a:gd name="f1" fmla="val 10800000"/>
              <a:gd name="f2" fmla="val 5400000"/>
              <a:gd name="f3" fmla="val 16200000"/>
              <a:gd name="f4" fmla="val w"/>
              <a:gd name="f5" fmla="val h"/>
              <a:gd name="f6" fmla="val ss"/>
              <a:gd name="f7" fmla="val 0"/>
              <a:gd name="f8" fmla="*/ 5419351 1 1725033"/>
              <a:gd name="f9" fmla="val 45"/>
              <a:gd name="f10" fmla="val 360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blipFill dpi="0" rotWithShape="1">
            <a:blip r:embed="rId3">
              <a:extLst>
                <a:ext uri="{28A0092B-C50C-407E-A947-70E740481C1C}">
                  <a14:useLocalDpi xmlns:a14="http://schemas.microsoft.com/office/drawing/2010/main" val="0"/>
                </a:ext>
              </a:extLst>
            </a:blip>
            <a:srcRect/>
            <a:stretch>
              <a:fillRect/>
            </a:stretch>
          </a:blipFill>
          <a:ln>
            <a:solidFill>
              <a:schemeClr val="tx1"/>
            </a:solidFill>
          </a:ln>
          <a:scene3d>
            <a:camera prst="perspectiveContrastingLeftFacing"/>
            <a:lightRig rig="threePt" dir="t"/>
          </a:scene3d>
        </p:spPr>
        <p:style>
          <a:lnRef idx="2">
            <a:schemeClr val="accent2"/>
          </a:lnRef>
          <a:fillRef idx="1">
            <a:schemeClr val="lt1"/>
          </a:fillRef>
          <a:effectRef idx="0">
            <a:schemeClr val="accent2"/>
          </a:effectRef>
          <a:fontRef idx="minor">
            <a:schemeClr val="dk1"/>
          </a:fontRef>
        </p:style>
        <p:txBody>
          <a:bodyPr vert="horz" wrap="none" lIns="85732" tIns="42861" rIns="85732" bIns="42861" anchor="t" anchorCtr="1" compatLnSpc="0">
            <a:noAutofit/>
          </a:bodyPr>
          <a:lstStyle/>
          <a:p>
            <a:pPr marL="0" marR="0" lvl="0" indent="0" algn="ctr" defTabSz="870966"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000" b="0" i="0" u="none" strike="noStrike" kern="0" cap="none" spc="0" normalizeH="0" baseline="0" noProof="0" dirty="0">
                <a:ln>
                  <a:noFill/>
                </a:ln>
                <a:solidFill>
                  <a:prstClr val="white"/>
                </a:solidFill>
                <a:effectLst/>
                <a:uLnTx/>
                <a:uFillTx/>
                <a:latin typeface="Arial Black" pitchFamily="34"/>
                <a:ea typeface="Microsoft YaHei" pitchFamily="2"/>
                <a:cs typeface="Lucida Sans" pitchFamily="2"/>
              </a:rPr>
              <a:t>Transformations de la matière</a:t>
            </a:r>
          </a:p>
          <a:p>
            <a:pPr marL="0" marR="0" lvl="0" indent="0" algn="ctr" defTabSz="870966"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000" b="0" i="0" u="none" strike="noStrike" kern="0" cap="none" spc="0" normalizeH="0" baseline="0" noProof="0" dirty="0">
              <a:ln>
                <a:noFill/>
              </a:ln>
              <a:solidFill>
                <a:prstClr val="white"/>
              </a:solidFill>
              <a:effectLst/>
              <a:uLnTx/>
              <a:uFillTx/>
              <a:latin typeface="Arial Black" pitchFamily="34"/>
              <a:ea typeface="Microsoft YaHei" pitchFamily="2"/>
              <a:cs typeface="Lucida Sans" pitchFamily="2"/>
            </a:endParaRPr>
          </a:p>
          <a:p>
            <a:pPr marL="0" marR="0" lvl="0" indent="0" algn="ctr" defTabSz="870966"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000" b="0" i="0" u="none" strike="noStrike" kern="0" cap="none" spc="0" normalizeH="0" baseline="0" noProof="0" dirty="0">
                <a:ln>
                  <a:noFill/>
                </a:ln>
                <a:solidFill>
                  <a:prstClr val="white"/>
                </a:solidFill>
                <a:effectLst/>
                <a:uLnTx/>
                <a:uFillTx/>
                <a:latin typeface="Arial Black" pitchFamily="34"/>
                <a:ea typeface="Microsoft YaHei" pitchFamily="2"/>
                <a:cs typeface="Lucida Sans" pitchFamily="2"/>
              </a:rPr>
              <a:t>Mouvements et interactions</a:t>
            </a:r>
          </a:p>
          <a:p>
            <a:pPr marL="0" marR="0" lvl="0" indent="0" algn="ctr" defTabSz="870966"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000" b="0" i="0" u="none" strike="noStrike" kern="0" cap="none" spc="0" normalizeH="0" baseline="0" noProof="0" dirty="0">
              <a:ln>
                <a:noFill/>
              </a:ln>
              <a:solidFill>
                <a:prstClr val="white"/>
              </a:solidFill>
              <a:effectLst/>
              <a:uLnTx/>
              <a:uFillTx/>
              <a:latin typeface="Arial Black" pitchFamily="34"/>
              <a:ea typeface="Microsoft YaHei" pitchFamily="2"/>
              <a:cs typeface="Lucida Sans" pitchFamily="2"/>
            </a:endParaRPr>
          </a:p>
          <a:p>
            <a:pPr marL="0" marR="0" lvl="0" indent="0" algn="ctr" defTabSz="870966"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000" b="0" i="0" u="none" strike="noStrike" kern="0" cap="none" spc="0" normalizeH="0" baseline="0" noProof="0" dirty="0" err="1">
                <a:ln>
                  <a:noFill/>
                </a:ln>
                <a:solidFill>
                  <a:prstClr val="white"/>
                </a:solidFill>
                <a:effectLst/>
                <a:uLnTx/>
                <a:uFillTx/>
                <a:latin typeface="Arial Black" pitchFamily="34"/>
                <a:ea typeface="Microsoft YaHei" pitchFamily="2"/>
                <a:cs typeface="Lucida Sans" pitchFamily="2"/>
              </a:rPr>
              <a:t>Energies</a:t>
            </a:r>
            <a:endParaRPr kumimoji="0" lang="fr-FR" sz="2000" b="0" i="0" u="none" strike="noStrike" kern="0" cap="none" spc="0" normalizeH="0" baseline="0" noProof="0" dirty="0">
              <a:ln>
                <a:noFill/>
              </a:ln>
              <a:solidFill>
                <a:prstClr val="white"/>
              </a:solidFill>
              <a:effectLst/>
              <a:uLnTx/>
              <a:uFillTx/>
              <a:latin typeface="Arial Black" pitchFamily="34"/>
              <a:ea typeface="Microsoft YaHei" pitchFamily="2"/>
              <a:cs typeface="Lucida Sans" pitchFamily="2"/>
            </a:endParaRPr>
          </a:p>
          <a:p>
            <a:pPr marL="0" marR="0" lvl="0" indent="0" algn="ctr" defTabSz="870966"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fr-FR" sz="2000" b="0" i="0" u="none" strike="noStrike" kern="0" cap="none" spc="0" normalizeH="0" baseline="0" noProof="0" dirty="0">
              <a:ln>
                <a:noFill/>
              </a:ln>
              <a:solidFill>
                <a:prstClr val="white"/>
              </a:solidFill>
              <a:effectLst/>
              <a:uLnTx/>
              <a:uFillTx/>
              <a:latin typeface="Arial Black" pitchFamily="34"/>
              <a:ea typeface="Microsoft YaHei" pitchFamily="2"/>
              <a:cs typeface="Lucida Sans" pitchFamily="2"/>
            </a:endParaRPr>
          </a:p>
          <a:p>
            <a:pPr marL="0" marR="0" lvl="0" indent="0" algn="ctr" defTabSz="870966" rtl="0" eaLnBrk="1" fontAlgn="auto" latinLnBrk="0" hangingPunct="0">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fr-FR" sz="2000" b="0" i="0" u="none" strike="noStrike" kern="0" cap="none" spc="0" normalizeH="0" baseline="0" noProof="0" dirty="0">
                <a:ln>
                  <a:noFill/>
                </a:ln>
                <a:solidFill>
                  <a:prstClr val="white"/>
                </a:solidFill>
                <a:effectLst/>
                <a:uLnTx/>
                <a:uFillTx/>
                <a:latin typeface="Arial Black" pitchFamily="34"/>
                <a:ea typeface="Microsoft YaHei" pitchFamily="2"/>
                <a:cs typeface="Lucida Sans" pitchFamily="2"/>
              </a:rPr>
              <a:t>Ondes et Signaux</a:t>
            </a:r>
          </a:p>
        </p:txBody>
      </p:sp>
      <p:sp>
        <p:nvSpPr>
          <p:cNvPr id="10" name="ZoneTexte 9">
            <a:extLst>
              <a:ext uri="{FF2B5EF4-FFF2-40B4-BE49-F238E27FC236}">
                <a16:creationId xmlns:a16="http://schemas.microsoft.com/office/drawing/2014/main" id="{1C4655B4-0A76-4E74-A1E0-613C3E8EB46A}"/>
              </a:ext>
            </a:extLst>
          </p:cNvPr>
          <p:cNvSpPr txBox="1"/>
          <p:nvPr/>
        </p:nvSpPr>
        <p:spPr>
          <a:xfrm>
            <a:off x="580015" y="454160"/>
            <a:ext cx="4315605" cy="707886"/>
          </a:xfrm>
          <a:prstGeom prst="rect">
            <a:avLst/>
          </a:prstGeom>
          <a:noFill/>
        </p:spPr>
        <p:txBody>
          <a:bodyPr wrap="none" rtlCol="0">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r-FR" sz="4000" b="1" i="0" u="none" strike="noStrike" kern="1200" cap="none" spc="0" normalizeH="0" baseline="0" noProof="0" dirty="0">
                <a:ln>
                  <a:noFill/>
                </a:ln>
                <a:solidFill>
                  <a:srgbClr val="5FA534">
                    <a:lumMod val="50000"/>
                  </a:srgbClr>
                </a:solidFill>
                <a:effectLst/>
                <a:uLnTx/>
                <a:uFillTx/>
                <a:latin typeface="Arial" charset="0"/>
                <a:ea typeface="+mn-ea"/>
                <a:cs typeface="Arial" charset="0"/>
              </a:rPr>
              <a:t>Physique Chimie</a:t>
            </a:r>
          </a:p>
        </p:txBody>
      </p:sp>
      <p:sp>
        <p:nvSpPr>
          <p:cNvPr id="11" name="ZoneTexte 10">
            <a:extLst>
              <a:ext uri="{FF2B5EF4-FFF2-40B4-BE49-F238E27FC236}">
                <a16:creationId xmlns:a16="http://schemas.microsoft.com/office/drawing/2014/main" id="{67E8D704-4260-4C80-8CD2-A42B3A3200B9}"/>
              </a:ext>
            </a:extLst>
          </p:cNvPr>
          <p:cNvSpPr txBox="1"/>
          <p:nvPr/>
        </p:nvSpPr>
        <p:spPr>
          <a:xfrm>
            <a:off x="458516" y="1429695"/>
            <a:ext cx="5552146" cy="1557349"/>
          </a:xfrm>
          <a:prstGeom prst="rect">
            <a:avLst/>
          </a:prstGeom>
          <a:ln>
            <a:prstDash val="lgDash"/>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fr-FR" sz="2800" b="1" i="0" u="none" strike="noStrike" kern="1200" cap="none" spc="0" normalizeH="0" baseline="0" noProof="0" dirty="0">
                <a:ln>
                  <a:noFill/>
                </a:ln>
                <a:solidFill>
                  <a:prstClr val="black"/>
                </a:solidFill>
                <a:effectLst/>
                <a:uLnTx/>
                <a:uFillTx/>
                <a:latin typeface="Palatino Linotype" panose="02040502050505030304"/>
                <a:ea typeface="+mn-ea"/>
                <a:cs typeface="+mn-cs"/>
              </a:rPr>
              <a:t>Expérimenter</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fr-FR" sz="2800" b="1" i="0" u="none" strike="noStrike" kern="1200" cap="none" spc="0" normalizeH="0" baseline="0" noProof="0" dirty="0">
                <a:ln>
                  <a:noFill/>
                </a:ln>
                <a:solidFill>
                  <a:prstClr val="black"/>
                </a:solidFill>
                <a:effectLst/>
                <a:uLnTx/>
                <a:uFillTx/>
                <a:latin typeface="Palatino Linotype" panose="02040502050505030304"/>
                <a:ea typeface="+mn-ea"/>
                <a:cs typeface="+mn-cs"/>
              </a:rPr>
              <a:t>Modéliser (mathématiser)</a:t>
            </a:r>
          </a:p>
          <a:p>
            <a:pPr marL="285750" marR="0" lvl="0" indent="-285750" algn="l" defTabSz="914400" rtl="0" eaLnBrk="1" fontAlgn="base" latinLnBrk="0" hangingPunct="1">
              <a:lnSpc>
                <a:spcPct val="100000"/>
              </a:lnSpc>
              <a:spcBef>
                <a:spcPct val="20000"/>
              </a:spcBef>
              <a:spcAft>
                <a:spcPct val="0"/>
              </a:spcAft>
              <a:buClrTx/>
              <a:buSzTx/>
              <a:buFontTx/>
              <a:buChar char="•"/>
              <a:tabLst/>
              <a:defRPr/>
            </a:pPr>
            <a:r>
              <a:rPr kumimoji="0" lang="fr-FR" sz="2800" b="1" i="0" u="none" strike="noStrike" kern="1200" cap="none" spc="0" normalizeH="0" baseline="0" noProof="0" dirty="0">
                <a:ln>
                  <a:noFill/>
                </a:ln>
                <a:solidFill>
                  <a:prstClr val="black"/>
                </a:solidFill>
                <a:effectLst/>
                <a:uLnTx/>
                <a:uFillTx/>
                <a:latin typeface="Palatino Linotype" panose="02040502050505030304"/>
                <a:ea typeface="+mn-ea"/>
                <a:cs typeface="+mn-cs"/>
              </a:rPr>
              <a:t>Analyser - Réaliser - Valider</a:t>
            </a:r>
          </a:p>
        </p:txBody>
      </p:sp>
      <p:sp>
        <p:nvSpPr>
          <p:cNvPr id="16" name="ZoneTexte 15">
            <a:extLst>
              <a:ext uri="{FF2B5EF4-FFF2-40B4-BE49-F238E27FC236}">
                <a16:creationId xmlns:a16="http://schemas.microsoft.com/office/drawing/2014/main" id="{B8E789CC-9EB4-4597-BADE-1107320DF32E}"/>
              </a:ext>
            </a:extLst>
          </p:cNvPr>
          <p:cNvSpPr txBox="1"/>
          <p:nvPr/>
        </p:nvSpPr>
        <p:spPr>
          <a:xfrm>
            <a:off x="458516" y="3212680"/>
            <a:ext cx="9973022" cy="196361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3200" b="1" i="1" u="none" strike="noStrike" kern="1200" cap="none" spc="0" normalizeH="0" baseline="0" noProof="0" dirty="0">
                <a:ln>
                  <a:noFill/>
                </a:ln>
                <a:solidFill>
                  <a:srgbClr val="454545">
                    <a:lumMod val="50000"/>
                  </a:srgbClr>
                </a:solidFill>
                <a:effectLst/>
                <a:uLnTx/>
                <a:uFillTx/>
                <a:latin typeface="Arial" charset="0"/>
                <a:ea typeface="+mn-ea"/>
                <a:cs typeface="Arial" charset="0"/>
              </a:rPr>
              <a:t>Domaines privilégiés </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fr-FR" sz="1600" b="1" i="1" u="none" strike="noStrike" kern="1200" cap="none" spc="0" normalizeH="0" baseline="0" noProof="0" dirty="0">
              <a:ln>
                <a:noFill/>
              </a:ln>
              <a:solidFill>
                <a:srgbClr val="454545">
                  <a:lumMod val="50000"/>
                </a:srgbClr>
              </a:solidFill>
              <a:effectLst/>
              <a:uLnTx/>
              <a:uFillTx/>
              <a:latin typeface="Arial" charset="0"/>
              <a:ea typeface="+mn-ea"/>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fr-FR" sz="3200" b="1" i="1" u="none" strike="noStrike" kern="1200" cap="none" spc="0" normalizeH="0" baseline="0" noProof="0" dirty="0">
                <a:ln>
                  <a:noFill/>
                </a:ln>
                <a:solidFill>
                  <a:srgbClr val="454545">
                    <a:lumMod val="50000"/>
                  </a:srgbClr>
                </a:solidFill>
                <a:effectLst/>
                <a:uLnTx/>
                <a:uFillTx/>
                <a:latin typeface="Arial" charset="0"/>
                <a:ea typeface="+mn-ea"/>
                <a:cs typeface="Arial" charset="0"/>
              </a:rPr>
              <a:t>Sciences expérimentales, médecine, technologie, ingénierie, informatique, mathématiques, biologie</a:t>
            </a:r>
          </a:p>
        </p:txBody>
      </p:sp>
      <p:grpSp>
        <p:nvGrpSpPr>
          <p:cNvPr id="24" name="Groupe 23">
            <a:extLst>
              <a:ext uri="{FF2B5EF4-FFF2-40B4-BE49-F238E27FC236}">
                <a16:creationId xmlns:a16="http://schemas.microsoft.com/office/drawing/2014/main" id="{8958A09A-FE74-4CD8-A7CF-07510B2363FF}"/>
              </a:ext>
            </a:extLst>
          </p:cNvPr>
          <p:cNvGrpSpPr/>
          <p:nvPr/>
        </p:nvGrpSpPr>
        <p:grpSpPr>
          <a:xfrm>
            <a:off x="-20522" y="5439670"/>
            <a:ext cx="10641616" cy="1995161"/>
            <a:chOff x="-20522" y="5439670"/>
            <a:chExt cx="10461510" cy="1995161"/>
          </a:xfrm>
        </p:grpSpPr>
        <p:grpSp>
          <p:nvGrpSpPr>
            <p:cNvPr id="19" name="Groupe 18">
              <a:extLst>
                <a:ext uri="{FF2B5EF4-FFF2-40B4-BE49-F238E27FC236}">
                  <a16:creationId xmlns:a16="http://schemas.microsoft.com/office/drawing/2014/main" id="{DA3F3225-07BB-4972-BB78-39386A72591C}"/>
                </a:ext>
              </a:extLst>
            </p:cNvPr>
            <p:cNvGrpSpPr/>
            <p:nvPr/>
          </p:nvGrpSpPr>
          <p:grpSpPr>
            <a:xfrm>
              <a:off x="-20522" y="5439670"/>
              <a:ext cx="10461510" cy="1777576"/>
              <a:chOff x="0" y="5247069"/>
              <a:chExt cx="10461510" cy="1777576"/>
            </a:xfrm>
          </p:grpSpPr>
          <p:pic>
            <p:nvPicPr>
              <p:cNvPr id="5" name="Image 4">
                <a:extLst>
                  <a:ext uri="{FF2B5EF4-FFF2-40B4-BE49-F238E27FC236}">
                    <a16:creationId xmlns:a16="http://schemas.microsoft.com/office/drawing/2014/main" id="{C964C825-5FB2-4676-9061-86CEC6181474}"/>
                  </a:ext>
                </a:extLst>
              </p:cNvPr>
              <p:cNvPicPr>
                <a:picLocks noChangeAspect="1"/>
              </p:cNvPicPr>
              <p:nvPr/>
            </p:nvPicPr>
            <p:blipFill>
              <a:blip r:embed="rId4">
                <a:lum/>
                <a:alphaModFix/>
              </a:blip>
              <a:srcRect/>
              <a:stretch>
                <a:fillRect/>
              </a:stretch>
            </p:blipFill>
            <p:spPr>
              <a:xfrm>
                <a:off x="7830056" y="5251468"/>
                <a:ext cx="2631454" cy="1770030"/>
              </a:xfrm>
              <a:prstGeom prst="rect">
                <a:avLst/>
              </a:prstGeom>
              <a:noFill/>
              <a:ln cap="flat">
                <a:noFill/>
              </a:ln>
            </p:spPr>
          </p:pic>
          <p:pic>
            <p:nvPicPr>
              <p:cNvPr id="13" name="Image 12">
                <a:extLst>
                  <a:ext uri="{FF2B5EF4-FFF2-40B4-BE49-F238E27FC236}">
                    <a16:creationId xmlns:a16="http://schemas.microsoft.com/office/drawing/2014/main" id="{8C8D7773-E84C-4A0C-A84F-01CA27BADE80}"/>
                  </a:ext>
                </a:extLst>
              </p:cNvPr>
              <p:cNvPicPr>
                <a:picLocks noChangeAspect="1"/>
              </p:cNvPicPr>
              <p:nvPr/>
            </p:nvPicPr>
            <p:blipFill>
              <a:blip r:embed="rId5"/>
              <a:stretch>
                <a:fillRect/>
              </a:stretch>
            </p:blipFill>
            <p:spPr>
              <a:xfrm>
                <a:off x="2723491" y="5247069"/>
                <a:ext cx="4119713" cy="1731785"/>
              </a:xfrm>
              <a:prstGeom prst="rect">
                <a:avLst/>
              </a:prstGeom>
            </p:spPr>
          </p:pic>
          <p:pic>
            <p:nvPicPr>
              <p:cNvPr id="9" name="Image 8">
                <a:extLst>
                  <a:ext uri="{FF2B5EF4-FFF2-40B4-BE49-F238E27FC236}">
                    <a16:creationId xmlns:a16="http://schemas.microsoft.com/office/drawing/2014/main" id="{F7481775-6824-4180-96EE-30C488D8CA94}"/>
                  </a:ext>
                </a:extLst>
              </p:cNvPr>
              <p:cNvPicPr>
                <a:picLocks noChangeAspect="1"/>
              </p:cNvPicPr>
              <p:nvPr/>
            </p:nvPicPr>
            <p:blipFill rotWithShape="1">
              <a:blip r:embed="rId6"/>
              <a:srcRect r="21937"/>
              <a:stretch/>
            </p:blipFill>
            <p:spPr>
              <a:xfrm>
                <a:off x="5508527" y="5251468"/>
                <a:ext cx="2448272" cy="1770030"/>
              </a:xfrm>
              <a:prstGeom prst="rect">
                <a:avLst/>
              </a:prstGeom>
            </p:spPr>
          </p:pic>
          <p:pic>
            <p:nvPicPr>
              <p:cNvPr id="4" name="Image 3">
                <a:extLst>
                  <a:ext uri="{FF2B5EF4-FFF2-40B4-BE49-F238E27FC236}">
                    <a16:creationId xmlns:a16="http://schemas.microsoft.com/office/drawing/2014/main" id="{BF275F77-DC00-4A98-BF8B-11781E3E78B1}"/>
                  </a:ext>
                </a:extLst>
              </p:cNvPr>
              <p:cNvPicPr>
                <a:picLocks noChangeAspect="1"/>
              </p:cNvPicPr>
              <p:nvPr/>
            </p:nvPicPr>
            <p:blipFill rotWithShape="1">
              <a:blip r:embed="rId7">
                <a:lum/>
                <a:alphaModFix/>
              </a:blip>
              <a:srcRect l="13378"/>
              <a:stretch/>
            </p:blipFill>
            <p:spPr>
              <a:xfrm>
                <a:off x="0" y="5247069"/>
                <a:ext cx="2737818" cy="1777576"/>
              </a:xfrm>
              <a:prstGeom prst="rect">
                <a:avLst/>
              </a:prstGeom>
              <a:noFill/>
              <a:ln cap="flat">
                <a:noFill/>
              </a:ln>
            </p:spPr>
          </p:pic>
        </p:grpSp>
        <p:pic>
          <p:nvPicPr>
            <p:cNvPr id="22" name="Image 21">
              <a:extLst>
                <a:ext uri="{FF2B5EF4-FFF2-40B4-BE49-F238E27FC236}">
                  <a16:creationId xmlns:a16="http://schemas.microsoft.com/office/drawing/2014/main" id="{804C8BC1-ECB2-44F7-8FFE-2FB3A5789152}"/>
                </a:ext>
              </a:extLst>
            </p:cNvPr>
            <p:cNvPicPr>
              <a:picLocks noChangeAspect="1"/>
            </p:cNvPicPr>
            <p:nvPr/>
          </p:nvPicPr>
          <p:blipFill rotWithShape="1">
            <a:blip r:embed="rId2"/>
            <a:srcRect l="1667" t="53966" r="1667" b="42370"/>
            <a:stretch/>
          </p:blipFill>
          <p:spPr>
            <a:xfrm>
              <a:off x="-1" y="7209267"/>
              <a:ext cx="10440989" cy="225564"/>
            </a:xfrm>
            <a:prstGeom prst="rect">
              <a:avLst/>
            </a:prstGeom>
          </p:spPr>
        </p:pic>
      </p:grpSp>
    </p:spTree>
    <p:extLst>
      <p:ext uri="{BB962C8B-B14F-4D97-AF65-F5344CB8AC3E}">
        <p14:creationId xmlns:p14="http://schemas.microsoft.com/office/powerpoint/2010/main" val="3416693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CBDA6F-996F-4991-86AF-04B9EE88D750}"/>
              </a:ext>
            </a:extLst>
          </p:cNvPr>
          <p:cNvSpPr>
            <a:spLocks noGrp="1"/>
          </p:cNvSpPr>
          <p:nvPr>
            <p:ph type="ctrTitle"/>
          </p:nvPr>
        </p:nvSpPr>
        <p:spPr/>
        <p:txBody>
          <a:bodyPr/>
          <a:lstStyle/>
          <a:p>
            <a:r>
              <a:rPr lang="fr-FR" sz="3768" dirty="0">
                <a:solidFill>
                  <a:schemeClr val="tx1">
                    <a:lumMod val="75000"/>
                    <a:lumOff val="25000"/>
                  </a:schemeClr>
                </a:solidFill>
              </a:rPr>
              <a:t>L’enseignement de spécialité </a:t>
            </a:r>
            <a:r>
              <a:rPr lang="fr-FR" sz="4625" dirty="0"/>
              <a:t>Sciences de la Vie </a:t>
            </a:r>
            <a:br>
              <a:rPr lang="fr-FR" sz="4625" dirty="0"/>
            </a:br>
            <a:r>
              <a:rPr lang="fr-FR" sz="4625" dirty="0"/>
              <a:t>et de la Terre </a:t>
            </a:r>
            <a:br>
              <a:rPr lang="fr-FR" sz="4625" dirty="0"/>
            </a:br>
            <a:r>
              <a:rPr lang="fr-FR" sz="3768" dirty="0">
                <a:solidFill>
                  <a:schemeClr val="tx1">
                    <a:lumMod val="75000"/>
                    <a:lumOff val="25000"/>
                  </a:schemeClr>
                </a:solidFill>
              </a:rPr>
              <a:t>en première</a:t>
            </a:r>
          </a:p>
        </p:txBody>
      </p:sp>
      <p:sp>
        <p:nvSpPr>
          <p:cNvPr id="3" name="Sous-titre 2">
            <a:extLst>
              <a:ext uri="{FF2B5EF4-FFF2-40B4-BE49-F238E27FC236}">
                <a16:creationId xmlns:a16="http://schemas.microsoft.com/office/drawing/2014/main" id="{C6F39324-8011-47E3-A42C-D95B8CAF4DE1}"/>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1597630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pPr eaLnBrk="1" fontAlgn="auto" hangingPunct="1">
              <a:spcAft>
                <a:spcPts val="0"/>
              </a:spcAft>
              <a:defRPr/>
            </a:pPr>
            <a:r>
              <a:rPr lang="fr-FR" sz="4800" b="1" dirty="0" smtClean="0">
                <a:solidFill>
                  <a:schemeClr val="tx2">
                    <a:lumMod val="75000"/>
                  </a:schemeClr>
                </a:solidFill>
              </a:rPr>
              <a:t>A l’issue de la seconde…</a:t>
            </a:r>
            <a:endParaRPr lang="fr-FR" sz="3200" b="1" dirty="0" smtClean="0">
              <a:solidFill>
                <a:schemeClr val="tx2">
                  <a:lumMod val="75000"/>
                </a:schemeClr>
              </a:solidFill>
            </a:endParaRPr>
          </a:p>
        </p:txBody>
      </p:sp>
      <p:sp>
        <p:nvSpPr>
          <p:cNvPr id="84995" name="Rectangle 3"/>
          <p:cNvSpPr>
            <a:spLocks noGrp="1" noChangeArrowheads="1"/>
          </p:cNvSpPr>
          <p:nvPr>
            <p:ph idx="1"/>
          </p:nvPr>
        </p:nvSpPr>
        <p:spPr>
          <a:xfrm>
            <a:off x="1620838" y="1600200"/>
            <a:ext cx="8457440" cy="3008362"/>
          </a:xfrm>
          <a:ln w="28575">
            <a:solidFill>
              <a:schemeClr val="tx2">
                <a:lumMod val="75000"/>
              </a:schemeClr>
            </a:solidFill>
          </a:ln>
        </p:spPr>
        <p:txBody>
          <a:bodyPr>
            <a:normAutofit fontScale="92500" lnSpcReduction="10000"/>
          </a:bodyPr>
          <a:lstStyle/>
          <a:p>
            <a:pPr marL="403214" indent="-312491" eaLnBrk="1" fontAlgn="auto" hangingPunct="1">
              <a:lnSpc>
                <a:spcPct val="90000"/>
              </a:lnSpc>
              <a:spcBef>
                <a:spcPts val="661"/>
              </a:spcBef>
              <a:spcAft>
                <a:spcPts val="0"/>
              </a:spcAft>
              <a:buClr>
                <a:schemeClr val="tx2"/>
              </a:buClr>
              <a:buFont typeface="Wingdings 2"/>
              <a:buChar char=""/>
              <a:defRPr/>
            </a:pPr>
            <a:r>
              <a:rPr lang="fr-FR" sz="3600" b="1" dirty="0" smtClean="0">
                <a:solidFill>
                  <a:schemeClr val="tx2">
                    <a:lumMod val="75000"/>
                  </a:schemeClr>
                </a:solidFill>
                <a:effectLst>
                  <a:outerShdw blurRad="38100" dist="38100" dir="2700000" algn="tl">
                    <a:srgbClr val="000000">
                      <a:alpha val="43137"/>
                    </a:srgbClr>
                  </a:outerShdw>
                </a:effectLst>
              </a:rPr>
              <a:t>La série générale</a:t>
            </a:r>
          </a:p>
          <a:p>
            <a:pPr marL="403214" indent="-312491" eaLnBrk="1" fontAlgn="auto" hangingPunct="1">
              <a:lnSpc>
                <a:spcPct val="90000"/>
              </a:lnSpc>
              <a:spcBef>
                <a:spcPts val="661"/>
              </a:spcBef>
              <a:spcAft>
                <a:spcPts val="0"/>
              </a:spcAft>
              <a:buClr>
                <a:schemeClr val="accent3">
                  <a:lumMod val="75000"/>
                </a:schemeClr>
              </a:buClr>
              <a:buFont typeface="Wingdings" pitchFamily="2" charset="2"/>
              <a:buChar char="Ø"/>
              <a:defRPr/>
            </a:pPr>
            <a:r>
              <a:rPr lang="fr-FR" sz="2600" dirty="0" smtClean="0">
                <a:solidFill>
                  <a:schemeClr val="accent2">
                    <a:lumMod val="50000"/>
                  </a:schemeClr>
                </a:solidFill>
                <a:effectLst>
                  <a:outerShdw blurRad="38100" dist="38100" dir="2700000" algn="tl">
                    <a:srgbClr val="000000">
                      <a:alpha val="43137"/>
                    </a:srgbClr>
                  </a:outerShdw>
                </a:effectLst>
              </a:rPr>
              <a:t>Décision de l’établissement dans un dialogue avec la famille</a:t>
            </a:r>
          </a:p>
          <a:p>
            <a:pPr marL="403214" indent="-312491" eaLnBrk="1" fontAlgn="auto" hangingPunct="1">
              <a:lnSpc>
                <a:spcPct val="90000"/>
              </a:lnSpc>
              <a:spcBef>
                <a:spcPts val="661"/>
              </a:spcBef>
              <a:spcAft>
                <a:spcPts val="0"/>
              </a:spcAft>
              <a:buClr>
                <a:schemeClr val="tx2">
                  <a:lumMod val="60000"/>
                  <a:lumOff val="40000"/>
                </a:schemeClr>
              </a:buClr>
              <a:buFont typeface="Wingdings" pitchFamily="2" charset="2"/>
              <a:buChar char="Ø"/>
              <a:defRPr/>
            </a:pPr>
            <a:r>
              <a:rPr lang="fr-FR" sz="2600" dirty="0" smtClean="0">
                <a:solidFill>
                  <a:schemeClr val="accent2">
                    <a:lumMod val="50000"/>
                  </a:schemeClr>
                </a:solidFill>
                <a:effectLst>
                  <a:outerShdw blurRad="38100" dist="38100" dir="2700000" algn="tl">
                    <a:srgbClr val="000000">
                      <a:alpha val="43137"/>
                    </a:srgbClr>
                  </a:outerShdw>
                </a:effectLst>
              </a:rPr>
              <a:t>Choix de 3 enseignements de spécialité</a:t>
            </a:r>
          </a:p>
          <a:p>
            <a:pPr marL="403214" indent="-312491" eaLnBrk="1" fontAlgn="auto" hangingPunct="1">
              <a:spcBef>
                <a:spcPts val="661"/>
              </a:spcBef>
              <a:spcAft>
                <a:spcPts val="0"/>
              </a:spcAft>
              <a:buNone/>
              <a:defRPr/>
            </a:pPr>
            <a:endParaRPr lang="fr-FR" sz="3200" b="1" dirty="0" smtClean="0">
              <a:solidFill>
                <a:srgbClr val="0070C0"/>
              </a:solidFill>
              <a:effectLst>
                <a:outerShdw blurRad="38100" dist="38100" dir="2700000" algn="tl">
                  <a:srgbClr val="000000">
                    <a:alpha val="43137"/>
                  </a:srgbClr>
                </a:outerShdw>
              </a:effectLst>
            </a:endParaRPr>
          </a:p>
          <a:p>
            <a:pPr marL="403214" indent="-312491" eaLnBrk="1" fontAlgn="auto" hangingPunct="1">
              <a:spcBef>
                <a:spcPts val="661"/>
              </a:spcBef>
              <a:spcAft>
                <a:spcPts val="0"/>
              </a:spcAft>
              <a:buClr>
                <a:schemeClr val="bg2">
                  <a:lumMod val="25000"/>
                </a:schemeClr>
              </a:buClr>
              <a:defRPr/>
            </a:pPr>
            <a:r>
              <a:rPr lang="fr-FR" sz="3600" b="1" dirty="0" smtClean="0">
                <a:solidFill>
                  <a:schemeClr val="tx2">
                    <a:lumMod val="75000"/>
                  </a:schemeClr>
                </a:solidFill>
                <a:effectLst>
                  <a:outerShdw blurRad="38100" dist="38100" dir="2700000" algn="tl">
                    <a:srgbClr val="000000">
                      <a:alpha val="43137"/>
                    </a:srgbClr>
                  </a:outerShdw>
                </a:effectLst>
              </a:rPr>
              <a:t>La série technologique</a:t>
            </a:r>
          </a:p>
          <a:p>
            <a:pPr marL="403214" indent="-312491" eaLnBrk="1" fontAlgn="auto" hangingPunct="1">
              <a:spcBef>
                <a:spcPts val="661"/>
              </a:spcBef>
              <a:spcAft>
                <a:spcPts val="0"/>
              </a:spcAft>
              <a:buClr>
                <a:schemeClr val="tx2">
                  <a:lumMod val="60000"/>
                  <a:lumOff val="40000"/>
                </a:schemeClr>
              </a:buClr>
              <a:buFont typeface="Wingdings" pitchFamily="2" charset="2"/>
              <a:buChar char="Ø"/>
              <a:defRPr/>
            </a:pPr>
            <a:r>
              <a:rPr lang="fr-FR" sz="2200" dirty="0" smtClean="0">
                <a:solidFill>
                  <a:schemeClr val="bg2">
                    <a:lumMod val="50000"/>
                  </a:schemeClr>
                </a:solidFill>
                <a:effectLst>
                  <a:outerShdw blurRad="38100" dist="38100" dir="2700000" algn="tl">
                    <a:srgbClr val="000000">
                      <a:alpha val="43137"/>
                    </a:srgbClr>
                  </a:outerShdw>
                </a:effectLst>
              </a:rPr>
              <a:t>Affectation par l’inspection académique (commission d’affectation)</a:t>
            </a:r>
          </a:p>
          <a:p>
            <a:pPr marL="403214" indent="-312491" eaLnBrk="1" fontAlgn="auto" hangingPunct="1">
              <a:spcBef>
                <a:spcPts val="661"/>
              </a:spcBef>
              <a:spcAft>
                <a:spcPts val="0"/>
              </a:spcAft>
              <a:buClr>
                <a:schemeClr val="tx2">
                  <a:lumMod val="60000"/>
                  <a:lumOff val="40000"/>
                </a:schemeClr>
              </a:buClr>
              <a:buFont typeface="Wingdings" pitchFamily="2" charset="2"/>
              <a:buChar char="Ø"/>
              <a:defRPr/>
            </a:pPr>
            <a:r>
              <a:rPr lang="fr-FR" sz="2200" dirty="0" smtClean="0">
                <a:solidFill>
                  <a:schemeClr val="bg2">
                    <a:lumMod val="50000"/>
                  </a:schemeClr>
                </a:solidFill>
                <a:effectLst>
                  <a:outerShdw blurRad="38100" dist="38100" dir="2700000" algn="tl">
                    <a:srgbClr val="000000">
                      <a:alpha val="43137"/>
                    </a:srgbClr>
                  </a:outerShdw>
                </a:effectLst>
              </a:rPr>
              <a:t>Choix d’une série technologique (ST2S, STL, ST2A, STI2D, STMG, STHR)</a:t>
            </a:r>
          </a:p>
          <a:p>
            <a:pPr marL="403214" indent="-312491" eaLnBrk="1" fontAlgn="auto" hangingPunct="1">
              <a:spcBef>
                <a:spcPts val="661"/>
              </a:spcBef>
              <a:spcAft>
                <a:spcPts val="0"/>
              </a:spcAft>
              <a:buNone/>
              <a:defRPr/>
            </a:pPr>
            <a:endParaRPr lang="fr-FR" sz="3200" b="1" dirty="0" smtClean="0">
              <a:solidFill>
                <a:srgbClr val="0070C0"/>
              </a:solidFill>
              <a:effectLst>
                <a:outerShdw blurRad="38100" dist="38100" dir="2700000" algn="tl">
                  <a:srgbClr val="000000">
                    <a:alpha val="43137"/>
                  </a:srgbClr>
                </a:outerShdw>
              </a:effectLst>
            </a:endParaRPr>
          </a:p>
          <a:p>
            <a:pPr marL="403214" indent="-312491" eaLnBrk="1" fontAlgn="auto" hangingPunct="1">
              <a:spcBef>
                <a:spcPts val="661"/>
              </a:spcBef>
              <a:spcAft>
                <a:spcPts val="0"/>
              </a:spcAft>
              <a:buFont typeface="Wingdings 2" pitchFamily="18" charset="2"/>
              <a:buNone/>
              <a:defRPr/>
            </a:pPr>
            <a:endParaRPr lang="fr-FR" sz="3200" b="1" dirty="0" smtClean="0">
              <a:solidFill>
                <a:srgbClr val="0070C0"/>
              </a:solidFill>
            </a:endParaRPr>
          </a:p>
          <a:p>
            <a:pPr marL="403214" indent="-312491" eaLnBrk="1" fontAlgn="auto" hangingPunct="1">
              <a:lnSpc>
                <a:spcPct val="90000"/>
              </a:lnSpc>
              <a:spcBef>
                <a:spcPts val="661"/>
              </a:spcBef>
              <a:spcAft>
                <a:spcPts val="0"/>
              </a:spcAft>
              <a:buFont typeface="Wingdings 2"/>
              <a:buChar char=""/>
              <a:defRPr/>
            </a:pPr>
            <a:endParaRPr lang="fr-FR" sz="3100" b="1" dirty="0" smtClean="0">
              <a:solidFill>
                <a:srgbClr val="0070C0"/>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auto">
          <a:xfrm>
            <a:off x="2340174" y="4896594"/>
            <a:ext cx="7776864" cy="18002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txBody>
          <a:bodyPr vert="horz" wrap="square" lIns="100803" tIns="50402" rIns="100803" bIns="50402" numCol="1" anchor="t" anchorCtr="0" compatLnSpc="1">
            <a:prstTxWarp prst="textNoShape">
              <a:avLst/>
            </a:prstTxWarp>
            <a:normAutofit fontScale="85000" lnSpcReduction="20000"/>
          </a:bodyPr>
          <a:lstStyle/>
          <a:p>
            <a:pPr marL="403214" marR="0" lvl="0" indent="-312491" algn="l" defTabSz="914400" rtl="0" eaLnBrk="1" fontAlgn="auto" latinLnBrk="0" hangingPunct="1">
              <a:lnSpc>
                <a:spcPct val="90000"/>
              </a:lnSpc>
              <a:spcBef>
                <a:spcPts val="661"/>
              </a:spcBef>
              <a:spcAft>
                <a:spcPts val="0"/>
              </a:spcAft>
              <a:buClr>
                <a:schemeClr val="bg2">
                  <a:lumMod val="25000"/>
                </a:schemeClr>
              </a:buClr>
              <a:buSzPct val="80000"/>
              <a:buFont typeface="Wingdings 2"/>
              <a:buChar char=""/>
              <a:tabLst/>
              <a:defRPr/>
            </a:pPr>
            <a:r>
              <a:rPr kumimoji="0" lang="fr-FR" sz="3600" b="1" i="0" u="none" strike="noStrike" kern="1200" cap="none" spc="0" normalizeH="0" baseline="0" noProof="0" dirty="0" smtClean="0">
                <a:ln>
                  <a:noFill/>
                </a:ln>
                <a:solidFill>
                  <a:schemeClr val="accent3">
                    <a:lumMod val="75000"/>
                  </a:schemeClr>
                </a:solidFill>
                <a:effectLst>
                  <a:outerShdw blurRad="38100" dist="38100" dir="2700000" algn="tl">
                    <a:srgbClr val="000000">
                      <a:alpha val="43137"/>
                    </a:srgbClr>
                  </a:outerShdw>
                </a:effectLst>
                <a:uLnTx/>
                <a:uFillTx/>
                <a:latin typeface="+mn-lt"/>
                <a:ea typeface="+mn-ea"/>
                <a:cs typeface="+mn-cs"/>
              </a:rPr>
              <a:t>La voie</a:t>
            </a:r>
            <a:r>
              <a:rPr kumimoji="0" lang="fr-FR" sz="3600" b="1" i="0" u="none" strike="noStrike" kern="1200" cap="none" spc="0" normalizeH="0" noProof="0" dirty="0" smtClean="0">
                <a:ln>
                  <a:noFill/>
                </a:ln>
                <a:solidFill>
                  <a:schemeClr val="accent3">
                    <a:lumMod val="75000"/>
                  </a:schemeClr>
                </a:solidFill>
                <a:effectLst>
                  <a:outerShdw blurRad="38100" dist="38100" dir="2700000" algn="tl">
                    <a:srgbClr val="000000">
                      <a:alpha val="43137"/>
                    </a:srgbClr>
                  </a:outerShdw>
                </a:effectLst>
                <a:uLnTx/>
                <a:uFillTx/>
                <a:latin typeface="+mn-lt"/>
                <a:ea typeface="+mn-ea"/>
                <a:cs typeface="+mn-cs"/>
              </a:rPr>
              <a:t> professionnelle</a:t>
            </a:r>
            <a:endParaRPr kumimoji="0" lang="fr-FR" sz="3600" b="1" i="0" u="none" strike="noStrike" kern="1200" cap="none" spc="0" normalizeH="0" baseline="0" noProof="0" dirty="0" smtClean="0">
              <a:ln>
                <a:noFill/>
              </a:ln>
              <a:solidFill>
                <a:schemeClr val="accent3">
                  <a:lumMod val="75000"/>
                </a:schemeClr>
              </a:solidFill>
              <a:effectLst>
                <a:outerShdw blurRad="38100" dist="38100" dir="2700000" algn="tl">
                  <a:srgbClr val="000000">
                    <a:alpha val="43137"/>
                  </a:srgbClr>
                </a:outerShdw>
              </a:effectLst>
              <a:uLnTx/>
              <a:uFillTx/>
              <a:latin typeface="+mn-lt"/>
              <a:ea typeface="+mn-ea"/>
              <a:cs typeface="+mn-cs"/>
            </a:endParaRPr>
          </a:p>
          <a:p>
            <a:pPr marL="403214" marR="0" lvl="0" indent="-312491" algn="l" defTabSz="914400" rtl="0" eaLnBrk="1" fontAlgn="auto" latinLnBrk="0" hangingPunct="1">
              <a:lnSpc>
                <a:spcPct val="90000"/>
              </a:lnSpc>
              <a:spcBef>
                <a:spcPts val="661"/>
              </a:spcBef>
              <a:spcAft>
                <a:spcPts val="0"/>
              </a:spcAft>
              <a:buClr>
                <a:schemeClr val="tx2">
                  <a:lumMod val="60000"/>
                  <a:lumOff val="40000"/>
                </a:schemeClr>
              </a:buClr>
              <a:buSzPct val="80000"/>
              <a:buFont typeface="Wingdings" pitchFamily="2" charset="2"/>
              <a:buChar char="Ø"/>
              <a:tabLst/>
              <a:defRPr/>
            </a:pPr>
            <a:r>
              <a:rPr lang="fr-FR" sz="2600" dirty="0" smtClean="0">
                <a:solidFill>
                  <a:schemeClr val="accent3">
                    <a:lumMod val="60000"/>
                    <a:lumOff val="40000"/>
                  </a:schemeClr>
                </a:solidFill>
                <a:effectLst>
                  <a:outerShdw blurRad="38100" dist="38100" dir="2700000" algn="tl">
                    <a:srgbClr val="000000">
                      <a:alpha val="43137"/>
                    </a:srgbClr>
                  </a:outerShdw>
                </a:effectLst>
                <a:latin typeface="+mn-lt"/>
                <a:cs typeface="+mn-cs"/>
              </a:rPr>
              <a:t>1</a:t>
            </a:r>
            <a:r>
              <a:rPr lang="fr-FR" sz="2600" baseline="30000" dirty="0" smtClean="0">
                <a:solidFill>
                  <a:schemeClr val="accent3">
                    <a:lumMod val="60000"/>
                    <a:lumOff val="40000"/>
                  </a:schemeClr>
                </a:solidFill>
                <a:effectLst>
                  <a:outerShdw blurRad="38100" dist="38100" dir="2700000" algn="tl">
                    <a:srgbClr val="000000">
                      <a:alpha val="43137"/>
                    </a:srgbClr>
                  </a:outerShdw>
                </a:effectLst>
                <a:latin typeface="+mn-lt"/>
                <a:cs typeface="+mn-cs"/>
              </a:rPr>
              <a:t>ère</a:t>
            </a:r>
            <a:r>
              <a:rPr lang="fr-FR" sz="2600" dirty="0" smtClean="0">
                <a:solidFill>
                  <a:schemeClr val="accent3">
                    <a:lumMod val="60000"/>
                    <a:lumOff val="40000"/>
                  </a:schemeClr>
                </a:solidFill>
                <a:effectLst>
                  <a:outerShdw blurRad="38100" dist="38100" dir="2700000" algn="tl">
                    <a:srgbClr val="000000">
                      <a:alpha val="43137"/>
                    </a:srgbClr>
                  </a:outerShdw>
                </a:effectLst>
                <a:latin typeface="+mn-lt"/>
                <a:cs typeface="+mn-cs"/>
              </a:rPr>
              <a:t> professionnelle : commission d’affectation départementale</a:t>
            </a:r>
            <a:endParaRPr kumimoji="0" lang="fr-FR" sz="2600" b="0"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n-lt"/>
              <a:ea typeface="+mn-ea"/>
              <a:cs typeface="+mn-cs"/>
            </a:endParaRPr>
          </a:p>
          <a:p>
            <a:pPr marL="403214" indent="-312491" algn="l" fontAlgn="auto">
              <a:lnSpc>
                <a:spcPct val="90000"/>
              </a:lnSpc>
              <a:spcBef>
                <a:spcPts val="661"/>
              </a:spcBef>
              <a:spcAft>
                <a:spcPts val="0"/>
              </a:spcAft>
              <a:buClr>
                <a:schemeClr val="tx2">
                  <a:lumMod val="60000"/>
                  <a:lumOff val="40000"/>
                </a:schemeClr>
              </a:buClr>
              <a:buSzPct val="80000"/>
              <a:buFont typeface="Wingdings" pitchFamily="2" charset="2"/>
              <a:buChar char="Ø"/>
              <a:defRPr/>
            </a:pPr>
            <a:r>
              <a:rPr lang="fr-FR" sz="2600" dirty="0" smtClean="0">
                <a:solidFill>
                  <a:schemeClr val="accent3">
                    <a:lumMod val="60000"/>
                    <a:lumOff val="40000"/>
                  </a:schemeClr>
                </a:solidFill>
                <a:effectLst>
                  <a:outerShdw blurRad="38100" dist="38100" dir="2700000" algn="tl">
                    <a:srgbClr val="000000">
                      <a:alpha val="43137"/>
                    </a:srgbClr>
                  </a:outerShdw>
                </a:effectLst>
                <a:latin typeface="+mn-lt"/>
                <a:cs typeface="+mn-cs"/>
              </a:rPr>
              <a:t>2</a:t>
            </a:r>
            <a:r>
              <a:rPr lang="fr-FR" sz="2600" baseline="30000" dirty="0" smtClean="0">
                <a:solidFill>
                  <a:schemeClr val="accent3">
                    <a:lumMod val="60000"/>
                    <a:lumOff val="40000"/>
                  </a:schemeClr>
                </a:solidFill>
                <a:effectLst>
                  <a:outerShdw blurRad="38100" dist="38100" dir="2700000" algn="tl">
                    <a:srgbClr val="000000">
                      <a:alpha val="43137"/>
                    </a:srgbClr>
                  </a:outerShdw>
                </a:effectLst>
                <a:latin typeface="+mn-lt"/>
                <a:cs typeface="+mn-cs"/>
              </a:rPr>
              <a:t>nde</a:t>
            </a:r>
            <a:r>
              <a:rPr lang="fr-FR" sz="2600" dirty="0" smtClean="0">
                <a:solidFill>
                  <a:schemeClr val="accent3">
                    <a:lumMod val="60000"/>
                    <a:lumOff val="40000"/>
                  </a:schemeClr>
                </a:solidFill>
                <a:effectLst>
                  <a:outerShdw blurRad="38100" dist="38100" dir="2700000" algn="tl">
                    <a:srgbClr val="000000">
                      <a:alpha val="43137"/>
                    </a:srgbClr>
                  </a:outerShdw>
                </a:effectLst>
                <a:latin typeface="+mn-lt"/>
                <a:cs typeface="+mn-cs"/>
              </a:rPr>
              <a:t> professionnelle : </a:t>
            </a:r>
            <a:r>
              <a:rPr lang="fr-FR" sz="2300" dirty="0" smtClean="0">
                <a:solidFill>
                  <a:schemeClr val="accent3">
                    <a:lumMod val="60000"/>
                    <a:lumOff val="40000"/>
                  </a:schemeClr>
                </a:solidFill>
                <a:effectLst>
                  <a:outerShdw blurRad="38100" dist="38100" dir="2700000" algn="tl">
                    <a:srgbClr val="000000">
                      <a:alpha val="43137"/>
                    </a:srgbClr>
                  </a:outerShdw>
                </a:effectLst>
              </a:rPr>
              <a:t>commission d’affectation départementale</a:t>
            </a:r>
            <a:endParaRPr lang="fr-FR" sz="2600" dirty="0" smtClean="0">
              <a:solidFill>
                <a:schemeClr val="accent3">
                  <a:lumMod val="60000"/>
                  <a:lumOff val="40000"/>
                </a:schemeClr>
              </a:solidFill>
              <a:effectLst>
                <a:outerShdw blurRad="38100" dist="38100" dir="2700000" algn="tl">
                  <a:srgbClr val="000000">
                    <a:alpha val="43137"/>
                  </a:srgbClr>
                </a:outerShdw>
              </a:effectLst>
            </a:endParaRPr>
          </a:p>
          <a:p>
            <a:pPr marL="403214" lvl="0" indent="-312491" algn="l" fontAlgn="auto">
              <a:lnSpc>
                <a:spcPct val="90000"/>
              </a:lnSpc>
              <a:spcBef>
                <a:spcPts val="661"/>
              </a:spcBef>
              <a:spcAft>
                <a:spcPts val="0"/>
              </a:spcAft>
              <a:buClr>
                <a:schemeClr val="tx2">
                  <a:lumMod val="60000"/>
                  <a:lumOff val="40000"/>
                </a:schemeClr>
              </a:buClr>
              <a:buSzPct val="80000"/>
              <a:buFont typeface="Wingdings" pitchFamily="2" charset="2"/>
              <a:buChar char="Ø"/>
              <a:defRPr/>
            </a:pPr>
            <a:r>
              <a:rPr kumimoji="0" lang="fr-FR" sz="2600" b="0"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n-lt"/>
                <a:ea typeface="+mn-ea"/>
                <a:cs typeface="+mn-cs"/>
              </a:rPr>
              <a:t>Apprentissage : démarche de la famille pour trouver un employeur et le</a:t>
            </a:r>
            <a:r>
              <a:rPr kumimoji="0" lang="fr-FR" sz="2600" b="0" i="0" u="none" strike="noStrike" kern="1200" cap="none" spc="0" normalizeH="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n-lt"/>
                <a:ea typeface="+mn-ea"/>
                <a:cs typeface="+mn-cs"/>
              </a:rPr>
              <a:t> CFA</a:t>
            </a:r>
            <a:endParaRPr kumimoji="0" lang="fr-FR" sz="2200" b="0"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n-lt"/>
              <a:ea typeface="+mn-ea"/>
              <a:cs typeface="+mn-cs"/>
            </a:endParaRPr>
          </a:p>
          <a:p>
            <a:pPr marL="403214" marR="0" lvl="0" indent="-312491" algn="l" defTabSz="914400" rtl="0" eaLnBrk="1" fontAlgn="auto" latinLnBrk="0" hangingPunct="1">
              <a:lnSpc>
                <a:spcPct val="100000"/>
              </a:lnSpc>
              <a:spcBef>
                <a:spcPts val="661"/>
              </a:spcBef>
              <a:spcAft>
                <a:spcPts val="0"/>
              </a:spcAft>
              <a:buClr>
                <a:schemeClr val="accent1"/>
              </a:buClr>
              <a:buSzPct val="80000"/>
              <a:buFont typeface="Wingdings 2" pitchFamily="18" charset="2"/>
              <a:buChar char=""/>
              <a:tabLst/>
              <a:defRPr/>
            </a:pPr>
            <a:endParaRPr kumimoji="0" lang="fr-FR" sz="3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n-lt"/>
              <a:ea typeface="+mn-ea"/>
              <a:cs typeface="+mn-cs"/>
            </a:endParaRPr>
          </a:p>
          <a:p>
            <a:pPr marL="403214" marR="0" lvl="0" indent="-312491" algn="l" defTabSz="914400" rtl="0" eaLnBrk="1" fontAlgn="auto" latinLnBrk="0" hangingPunct="1">
              <a:lnSpc>
                <a:spcPct val="100000"/>
              </a:lnSpc>
              <a:spcBef>
                <a:spcPts val="661"/>
              </a:spcBef>
              <a:spcAft>
                <a:spcPts val="0"/>
              </a:spcAft>
              <a:buClr>
                <a:schemeClr val="accent1"/>
              </a:buClr>
              <a:buSzPct val="80000"/>
              <a:buFont typeface="Wingdings 2" pitchFamily="18" charset="2"/>
              <a:buNone/>
              <a:tabLst/>
              <a:defRPr/>
            </a:pPr>
            <a:endParaRPr kumimoji="0" lang="fr-FR" sz="3200" b="1" i="0" u="none" strike="noStrike" kern="1200" cap="none" spc="0" normalizeH="0" baseline="0" noProof="0" dirty="0" smtClean="0">
              <a:ln>
                <a:noFill/>
              </a:ln>
              <a:solidFill>
                <a:srgbClr val="0070C0"/>
              </a:solidFill>
              <a:effectLst/>
              <a:uLnTx/>
              <a:uFillTx/>
              <a:latin typeface="+mn-lt"/>
              <a:ea typeface="+mn-ea"/>
              <a:cs typeface="+mn-cs"/>
            </a:endParaRPr>
          </a:p>
          <a:p>
            <a:pPr marL="403214" marR="0" lvl="0" indent="-312491" algn="l" defTabSz="914400" rtl="0" eaLnBrk="1" fontAlgn="auto" latinLnBrk="0" hangingPunct="1">
              <a:lnSpc>
                <a:spcPct val="90000"/>
              </a:lnSpc>
              <a:spcBef>
                <a:spcPts val="661"/>
              </a:spcBef>
              <a:spcAft>
                <a:spcPts val="0"/>
              </a:spcAft>
              <a:buClr>
                <a:schemeClr val="accent1"/>
              </a:buClr>
              <a:buSzPct val="80000"/>
              <a:buFont typeface="Wingdings 2"/>
              <a:buChar char=""/>
              <a:tabLst/>
              <a:defRPr/>
            </a:pPr>
            <a:endParaRPr kumimoji="0" lang="fr-FR" sz="31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535F23-02A8-4775-B21E-02FB4755E8A8}"/>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ACBFA2E5-AF9D-4600-8DD0-F61510A89305}"/>
              </a:ext>
            </a:extLst>
          </p:cNvPr>
          <p:cNvSpPr>
            <a:spLocks noGrp="1"/>
          </p:cNvSpPr>
          <p:nvPr>
            <p:ph idx="1"/>
          </p:nvPr>
        </p:nvSpPr>
        <p:spPr>
          <a:xfrm>
            <a:off x="1071912" y="2129911"/>
            <a:ext cx="8716514" cy="3569179"/>
          </a:xfrm>
        </p:spPr>
        <p:txBody>
          <a:bodyPr>
            <a:noAutofit/>
          </a:bodyPr>
          <a:lstStyle/>
          <a:p>
            <a:r>
              <a:rPr lang="fr-FR" sz="2055" dirty="0"/>
              <a:t>La spécialité « SVT » propose aux lycéens </a:t>
            </a:r>
            <a:r>
              <a:rPr lang="fr-FR" sz="2055" b="1" dirty="0"/>
              <a:t>d'approfondir des notions </a:t>
            </a:r>
            <a:r>
              <a:rPr lang="fr-FR" sz="2055" dirty="0"/>
              <a:t>en lien avec la Terre, la Vie, les enjeux planétaires contemporains, le corps humain et la santé. </a:t>
            </a:r>
          </a:p>
          <a:p>
            <a:r>
              <a:rPr lang="fr-FR" sz="2055" dirty="0"/>
              <a:t>Le programme vise à </a:t>
            </a:r>
            <a:r>
              <a:rPr lang="fr-FR" sz="2055" b="1" dirty="0"/>
              <a:t>développer des compétences fondamentales </a:t>
            </a:r>
            <a:r>
              <a:rPr lang="fr-FR" sz="2055" dirty="0"/>
              <a:t>chez le lycéen (observation, expérimentation, modélisation, l'analyse, l'argumentation, ..) indispensables à la poursuite d'étude dans l'enseignement supérieur. </a:t>
            </a:r>
          </a:p>
          <a:p>
            <a:r>
              <a:rPr lang="fr-FR" sz="2055" dirty="0"/>
              <a:t>Cette spécialité propose à l'élève une compréhension solide du fonctionnement de son organisme, une approche réfléchie des enjeux de santé ainsi qu’une réflexion éthique et civique sur l’environnement et sur les bénéfices que l’être humain peut en tirer. </a:t>
            </a:r>
          </a:p>
        </p:txBody>
      </p:sp>
    </p:spTree>
    <p:extLst>
      <p:ext uri="{BB962C8B-B14F-4D97-AF65-F5344CB8AC3E}">
        <p14:creationId xmlns:p14="http://schemas.microsoft.com/office/powerpoint/2010/main" val="41581594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467966" y="144066"/>
            <a:ext cx="9629328" cy="6912768"/>
          </a:xfrm>
          <a:prstGeom prst="rect">
            <a:avLst/>
          </a:prstGeom>
        </p:spPr>
      </p:pic>
    </p:spTree>
    <p:extLst>
      <p:ext uri="{BB962C8B-B14F-4D97-AF65-F5344CB8AC3E}">
        <p14:creationId xmlns:p14="http://schemas.microsoft.com/office/powerpoint/2010/main" val="38564111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p>
            <a:pPr lvl="0"/>
            <a:r>
              <a:rPr lang="fr-FR" sz="3600" b="1" dirty="0" smtClean="0">
                <a:latin typeface="Comic Sans MS" pitchFamily="66"/>
              </a:rPr>
              <a:t>Spécialité SES</a:t>
            </a:r>
            <a:endParaRPr lang="fr-FR" sz="3600" b="1" dirty="0">
              <a:latin typeface="Comic Sans MS" pitchFamily="66"/>
            </a:endParaRPr>
          </a:p>
        </p:txBody>
      </p:sp>
      <p:sp>
        <p:nvSpPr>
          <p:cNvPr id="3" name="Espace réservé du texte 2"/>
          <p:cNvSpPr txBox="1">
            <a:spLocks noGrp="1"/>
          </p:cNvSpPr>
          <p:nvPr>
            <p:ph type="body" idx="4294967295"/>
          </p:nvPr>
        </p:nvSpPr>
        <p:spPr>
          <a:xfrm>
            <a:off x="899428" y="1489279"/>
            <a:ext cx="8641109" cy="4558366"/>
          </a:xfrm>
        </p:spPr>
        <p:txBody>
          <a:bodyPr>
            <a:normAutofit fontScale="40000" lnSpcReduction="20000"/>
          </a:bodyPr>
          <a:lstStyle/>
          <a:p>
            <a:pPr lvl="0" algn="ctr"/>
            <a:endParaRPr lang="fr-FR" sz="1334" b="1" dirty="0">
              <a:latin typeface="Comic Sans MS" pitchFamily="66"/>
            </a:endParaRPr>
          </a:p>
          <a:p>
            <a:pPr lvl="0" algn="ctr"/>
            <a:endParaRPr lang="fr-FR" sz="1334" b="1" dirty="0">
              <a:latin typeface="Comic Sans MS" pitchFamily="66"/>
            </a:endParaRPr>
          </a:p>
          <a:p>
            <a:pPr lvl="0"/>
            <a:r>
              <a:rPr lang="fr-FR" sz="3300" b="1" dirty="0">
                <a:latin typeface="Comic Sans MS" pitchFamily="66"/>
              </a:rPr>
              <a:t>La spécialité Sciences Économiques et Sociales fait partie des trois enseignements communs choisis par l’élève. L’enseignement dispose de quatre heures par semaine</a:t>
            </a:r>
          </a:p>
          <a:p>
            <a:pPr lvl="0"/>
            <a:endParaRPr lang="fr-FR" sz="3300" b="1" dirty="0">
              <a:latin typeface="Comic Sans MS" pitchFamily="66"/>
            </a:endParaRPr>
          </a:p>
          <a:p>
            <a:pPr lvl="0"/>
            <a:r>
              <a:rPr lang="fr-FR" sz="3300" b="1" dirty="0">
                <a:latin typeface="Comic Sans MS" pitchFamily="66"/>
              </a:rPr>
              <a:t>Cet enseignement vise à :                                                                                               </a:t>
            </a:r>
          </a:p>
          <a:p>
            <a:pPr lvl="0"/>
            <a:endParaRPr lang="fr-FR" sz="3300" b="1" dirty="0">
              <a:latin typeface="Comic Sans MS" pitchFamily="66"/>
            </a:endParaRPr>
          </a:p>
          <a:p>
            <a:pPr lvl="0"/>
            <a:r>
              <a:rPr lang="fr-FR" sz="3300" b="1" dirty="0">
                <a:latin typeface="Comic Sans MS" pitchFamily="66"/>
              </a:rPr>
              <a:t>-&gt; participer à la formation intellectuelle des élèves en renforçant leur acquisition des concepts, méthodes et problématiques essentiels de la science économique, de la sociologie et de la science politique  </a:t>
            </a:r>
          </a:p>
          <a:p>
            <a:pPr lvl="0"/>
            <a:r>
              <a:rPr lang="fr-FR" sz="3300" b="1" dirty="0">
                <a:latin typeface="Comic Sans MS" pitchFamily="66"/>
              </a:rPr>
              <a:t>-&gt; préparer les élèves à la poursuite d’études post-baccalauréat et leur permettre de faire des choix éclairés d’orientation dans l'enseignement supérieur. Il existe en effet un vaste éventail de cursus pour lesquels la maîtrise de connaissances en sciences économiques et sociales constitue un atout indiscutable (classes préparatoires économiques et commerciales, classes préparatoires lettres et sciences sociales, formations universitaires d’économie et gestion, de droit, de science politique, de sociologie, de langues étrangères appliquées (LEA), d’administration économique et sociale (AES), instituts d’études politiques, écoles spécialisées : écoles de commerce et management, écoles de communication et journalisme, etc.)</a:t>
            </a:r>
          </a:p>
          <a:p>
            <a:pPr lvl="0"/>
            <a:r>
              <a:rPr lang="fr-FR" sz="3300" b="1" dirty="0">
                <a:latin typeface="Comic Sans MS" pitchFamily="66"/>
              </a:rPr>
              <a:t>-&gt; contribuer à la formation civique des élèves grâce à la maîtrise de connaissances qui favorisent la participation au débat public sur les grands enjeux économiques, sociaux et politiques des sociétés contemporaines.</a:t>
            </a:r>
          </a:p>
          <a:p>
            <a:pPr lvl="0"/>
            <a:endParaRPr lang="fr-FR" sz="3300" b="1" dirty="0">
              <a:latin typeface="Comic Sans MS" pitchFamily="66"/>
            </a:endParaRPr>
          </a:p>
        </p:txBody>
      </p:sp>
      <p:sp>
        <p:nvSpPr>
          <p:cNvPr id="4" name="ZoneTexte 3"/>
          <p:cNvSpPr txBox="1"/>
          <p:nvPr/>
        </p:nvSpPr>
        <p:spPr>
          <a:xfrm>
            <a:off x="3888316" y="1028745"/>
            <a:ext cx="3046455" cy="728351"/>
          </a:xfrm>
          <a:prstGeom prst="rect">
            <a:avLst/>
          </a:prstGeom>
          <a:noFill/>
          <a:ln>
            <a:noFill/>
          </a:ln>
        </p:spPr>
        <p:txBody>
          <a:bodyPr wrap="none" lIns="85729" tIns="42864" rIns="85729" bIns="42864" anchorCtr="0" compatLnSpc="0"/>
          <a:lstStyle/>
          <a:p>
            <a:pPr defTabSz="870966" fontAlgn="auto" hangingPunct="0">
              <a:spcBef>
                <a:spcPts val="0"/>
              </a:spcBef>
              <a:spcAft>
                <a:spcPts val="0"/>
              </a:spcAft>
              <a:buNone/>
            </a:pPr>
            <a:r>
              <a:rPr lang="fr-FR" sz="1334" b="1">
                <a:solidFill>
                  <a:prstClr val="black"/>
                </a:solidFill>
                <a:latin typeface="Comic Sans MS" pitchFamily="66"/>
                <a:ea typeface="Microsoft YaHei" pitchFamily="2"/>
                <a:cs typeface="Comic Sans MS" pitchFamily="66"/>
              </a:rPr>
              <a:t> </a:t>
            </a:r>
          </a:p>
        </p:txBody>
      </p:sp>
    </p:spTree>
    <p:extLst>
      <p:ext uri="{BB962C8B-B14F-4D97-AF65-F5344CB8AC3E}">
        <p14:creationId xmlns:p14="http://schemas.microsoft.com/office/powerpoint/2010/main" val="38628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a:xfrm>
            <a:off x="916632" y="655403"/>
            <a:ext cx="8950012" cy="381195"/>
          </a:xfrm>
        </p:spPr>
        <p:txBody>
          <a:bodyPr>
            <a:spAutoFit/>
          </a:bodyPr>
          <a:lstStyle/>
          <a:p>
            <a:pPr lvl="0"/>
            <a:r>
              <a:rPr lang="fr-FR" sz="2477" b="1">
                <a:solidFill>
                  <a:srgbClr val="000000"/>
                </a:solidFill>
                <a:latin typeface="Comic Sans MS" pitchFamily="66"/>
              </a:rPr>
              <a:t>Sciences Économiques et Sociales (SES)</a:t>
            </a:r>
          </a:p>
        </p:txBody>
      </p:sp>
      <p:sp>
        <p:nvSpPr>
          <p:cNvPr id="3" name="Sous-titre 2"/>
          <p:cNvSpPr txBox="1">
            <a:spLocks noGrp="1"/>
          </p:cNvSpPr>
          <p:nvPr>
            <p:ph type="subTitle" idx="4294967295"/>
          </p:nvPr>
        </p:nvSpPr>
        <p:spPr>
          <a:xfrm>
            <a:off x="916632" y="964237"/>
            <a:ext cx="8950012" cy="5259901"/>
          </a:xfrm>
        </p:spPr>
        <p:txBody>
          <a:bodyPr anchor="ctr">
            <a:spAutoFit/>
          </a:bodyPr>
          <a:lstStyle/>
          <a:p>
            <a:pPr lvl="0" algn="ctr"/>
            <a:r>
              <a:rPr lang="fr-FR" sz="1334">
                <a:latin typeface="Comic Sans MS" pitchFamily="66"/>
              </a:rPr>
              <a:t>Les sciences économiques et sociales font partie des enseignements communs à tous les élèves de la classe de seconde à raison d’une heure et demi par semaine</a:t>
            </a:r>
          </a:p>
          <a:p>
            <a:pPr lvl="0" algn="ctr"/>
            <a:endParaRPr lang="fr-FR" sz="1334">
              <a:latin typeface="Comic Sans MS" pitchFamily="66"/>
            </a:endParaRPr>
          </a:p>
          <a:p>
            <a:pPr lvl="0" algn="ctr"/>
            <a:endParaRPr lang="fr-FR" sz="1334">
              <a:latin typeface="Comic Sans MS" pitchFamily="66"/>
            </a:endParaRPr>
          </a:p>
          <a:p>
            <a:pPr lvl="0" algn="ctr"/>
            <a:endParaRPr lang="fr-FR" sz="1334"/>
          </a:p>
          <a:p>
            <a:pPr lvl="0" algn="ctr"/>
            <a:endParaRPr lang="fr-FR" sz="1334"/>
          </a:p>
          <a:p>
            <a:pPr lvl="0" algn="ctr"/>
            <a:endParaRPr lang="fr-FR" sz="1334"/>
          </a:p>
          <a:p>
            <a:pPr lvl="0" algn="ctr"/>
            <a:r>
              <a:rPr lang="fr-FR" sz="1334" b="1">
                <a:latin typeface="Comic Sans MS" pitchFamily="66"/>
              </a:rPr>
              <a:t>Cet enseignement vise à :  </a:t>
            </a:r>
            <a:r>
              <a:rPr lang="fr-FR" sz="1334">
                <a:latin typeface="Comic Sans MS" pitchFamily="66"/>
              </a:rPr>
              <a:t>                                                                                             </a:t>
            </a:r>
          </a:p>
          <a:p>
            <a:pPr lvl="0" algn="ctr" rtl="0">
              <a:buSzPct val="45000"/>
              <a:buFont typeface="OpenSymbol"/>
              <a:buChar char="➔"/>
            </a:pPr>
            <a:r>
              <a:rPr lang="fr-FR" sz="1334">
                <a:latin typeface="Comic Sans MS" pitchFamily="66"/>
              </a:rPr>
              <a:t>faire acquérir aux élèves la maîtrise des notions et raisonnements essentiels en économie, sociologie et science politique</a:t>
            </a:r>
          </a:p>
          <a:p>
            <a:pPr lvl="0" algn="ctr" rtl="0"/>
            <a:endParaRPr lang="fr-FR" sz="1334"/>
          </a:p>
          <a:p>
            <a:pPr lvl="0" algn="ctr" rtl="0">
              <a:buSzPct val="45000"/>
              <a:buFont typeface="OpenSymbol"/>
              <a:buChar char="➔"/>
            </a:pPr>
            <a:r>
              <a:rPr lang="fr-FR" sz="1334">
                <a:latin typeface="Comic Sans MS" pitchFamily="66"/>
              </a:rPr>
              <a:t>permettre aux élèves de découvrir ces nouveaux champs disciplinaires, économie, sociologie, science politique, et ainsi éclairer leur choix d’</a:t>
            </a:r>
            <a:r>
              <a:rPr lang="fr-FR" sz="1334" b="1">
                <a:latin typeface="Comic Sans MS" pitchFamily="66"/>
              </a:rPr>
              <a:t>enseignement de spécialité</a:t>
            </a:r>
            <a:r>
              <a:rPr lang="fr-FR" sz="1334">
                <a:latin typeface="Comic Sans MS" pitchFamily="66"/>
              </a:rPr>
              <a:t> pour leur poursuite d’études en première et terminale.</a:t>
            </a:r>
          </a:p>
          <a:p>
            <a:pPr lvl="0" algn="ctr" rtl="0"/>
            <a:endParaRPr lang="fr-FR" sz="1334"/>
          </a:p>
          <a:p>
            <a:pPr lvl="0" algn="ctr" rtl="0">
              <a:buSzPct val="45000"/>
              <a:buFont typeface="OpenSymbol"/>
              <a:buChar char="➔"/>
            </a:pPr>
            <a:r>
              <a:rPr lang="fr-FR" sz="1334">
                <a:latin typeface="Comic Sans MS" pitchFamily="66"/>
              </a:rPr>
              <a:t>contribuer à la formation civique des élèves par une meilleure connaissance et compréhension des grands enjeux économiques, sociaux et politiques.</a:t>
            </a:r>
          </a:p>
        </p:txBody>
      </p:sp>
      <p:pic>
        <p:nvPicPr>
          <p:cNvPr id="4" name="Image 3">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7699813" y="2194655"/>
            <a:ext cx="1155280" cy="1443328"/>
          </a:xfrm>
          <a:prstGeom prst="rect">
            <a:avLst/>
          </a:prstGeom>
          <a:noFill/>
          <a:ln>
            <a:noFill/>
          </a:ln>
        </p:spPr>
      </p:pic>
    </p:spTree>
    <p:extLst>
      <p:ext uri="{BB962C8B-B14F-4D97-AF65-F5344CB8AC3E}">
        <p14:creationId xmlns:p14="http://schemas.microsoft.com/office/powerpoint/2010/main" val="2993065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noGrp="1"/>
          </p:cNvSpPr>
          <p:nvPr>
            <p:ph type="title" idx="4294967295"/>
          </p:nvPr>
        </p:nvSpPr>
        <p:spPr/>
        <p:txBody>
          <a:bodyPr/>
          <a:lstStyle/>
          <a:p>
            <a:pPr lvl="0"/>
            <a:r>
              <a:rPr lang="fr-FR" sz="1334" b="1">
                <a:latin typeface="Comic Sans MS" pitchFamily="66"/>
              </a:rPr>
              <a:t>Des exemples de questions abordées en première :</a:t>
            </a:r>
          </a:p>
        </p:txBody>
      </p:sp>
      <p:sp>
        <p:nvSpPr>
          <p:cNvPr id="3" name="Espace réservé du texte 2"/>
          <p:cNvSpPr txBox="1">
            <a:spLocks noGrp="1"/>
          </p:cNvSpPr>
          <p:nvPr>
            <p:ph type="body" idx="4294967295"/>
          </p:nvPr>
        </p:nvSpPr>
        <p:spPr/>
        <p:txBody>
          <a:bodyPr/>
          <a:lstStyle/>
          <a:p>
            <a:pPr lvl="0"/>
            <a:r>
              <a:rPr lang="fr-FR" sz="1048">
                <a:latin typeface="Comic Sans MS" pitchFamily="66"/>
              </a:rPr>
              <a:t>→</a:t>
            </a:r>
            <a:r>
              <a:rPr lang="fr-FR" sz="1334">
                <a:latin typeface="Comic Sans MS" pitchFamily="66"/>
              </a:rPr>
              <a:t> Comment un marché fonctionne-t-il ? Marché concurrentiel et imparfaitement concurrentiel.</a:t>
            </a:r>
          </a:p>
          <a:p>
            <a:pPr lvl="0"/>
            <a:r>
              <a:rPr lang="fr-FR" sz="1334">
                <a:latin typeface="Comic Sans MS" pitchFamily="66"/>
              </a:rPr>
              <a:t>→ Comment fonctionne le financement d’une entreprise?</a:t>
            </a:r>
          </a:p>
          <a:p>
            <a:pPr lvl="0"/>
            <a:r>
              <a:rPr lang="fr-FR" sz="1334">
                <a:latin typeface="Comic Sans MS" pitchFamily="66"/>
              </a:rPr>
              <a:t>→ Qu’est- ce que la monnaie ?</a:t>
            </a:r>
          </a:p>
          <a:p>
            <a:pPr lvl="0"/>
            <a:r>
              <a:rPr lang="fr-FR" sz="1334">
                <a:latin typeface="Comic Sans MS" pitchFamily="66"/>
              </a:rPr>
              <a:t>→ Comment se construisent et évoluent les liens sociaux ?</a:t>
            </a:r>
          </a:p>
          <a:p>
            <a:pPr lvl="0"/>
            <a:r>
              <a:rPr lang="fr-FR" sz="1334">
                <a:latin typeface="Comic Sans MS" pitchFamily="66"/>
              </a:rPr>
              <a:t>→ Qu’est-ce que la déviance ? Comment se construit l’opinion publique ? Voter : un acte individuel ? …..</a:t>
            </a:r>
          </a:p>
          <a:p>
            <a:pPr lvl="0"/>
            <a:endParaRPr lang="fr-FR" sz="1334">
              <a:latin typeface="Comic Sans MS" pitchFamily="66"/>
            </a:endParaRPr>
          </a:p>
          <a:p>
            <a:pPr lvl="0"/>
            <a:endParaRPr lang="fr-FR" sz="1048">
              <a:latin typeface="Comic Sans MS" pitchFamily="66"/>
            </a:endParaRPr>
          </a:p>
        </p:txBody>
      </p:sp>
    </p:spTree>
    <p:extLst>
      <p:ext uri="{BB962C8B-B14F-4D97-AF65-F5344CB8AC3E}">
        <p14:creationId xmlns:p14="http://schemas.microsoft.com/office/powerpoint/2010/main" val="39360090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620094" y="288082"/>
            <a:ext cx="8561387" cy="1200150"/>
          </a:xfrm>
        </p:spPr>
        <p:txBody>
          <a:bodyPr>
            <a:normAutofit/>
          </a:bodyPr>
          <a:lstStyle/>
          <a:p>
            <a:pPr eaLnBrk="1" fontAlgn="auto" hangingPunct="1">
              <a:spcAft>
                <a:spcPts val="0"/>
              </a:spcAft>
              <a:defRPr/>
            </a:pPr>
            <a:r>
              <a:rPr lang="fr-FR" sz="4800" b="1" dirty="0" smtClean="0">
                <a:solidFill>
                  <a:schemeClr val="tx2">
                    <a:lumMod val="75000"/>
                  </a:schemeClr>
                </a:solidFill>
              </a:rPr>
              <a:t>Procédure et calendrier…</a:t>
            </a:r>
            <a:endParaRPr lang="fr-FR" sz="3200" b="1" dirty="0" smtClean="0">
              <a:solidFill>
                <a:schemeClr val="tx2">
                  <a:lumMod val="75000"/>
                </a:schemeClr>
              </a:solidFill>
            </a:endParaRPr>
          </a:p>
        </p:txBody>
      </p:sp>
      <p:sp>
        <p:nvSpPr>
          <p:cNvPr id="84995" name="Rectangle 3"/>
          <p:cNvSpPr>
            <a:spLocks noGrp="1" noChangeArrowheads="1"/>
          </p:cNvSpPr>
          <p:nvPr>
            <p:ph idx="1"/>
          </p:nvPr>
        </p:nvSpPr>
        <p:spPr>
          <a:xfrm>
            <a:off x="1620094" y="1440210"/>
            <a:ext cx="8457440" cy="3008362"/>
          </a:xfrm>
          <a:ln w="28575">
            <a:solidFill>
              <a:schemeClr val="tx2">
                <a:lumMod val="75000"/>
              </a:schemeClr>
            </a:solidFill>
          </a:ln>
        </p:spPr>
        <p:txBody>
          <a:bodyPr>
            <a:normAutofit fontScale="92500" lnSpcReduction="20000"/>
          </a:bodyPr>
          <a:lstStyle/>
          <a:p>
            <a:pPr marL="403214" indent="-312491" eaLnBrk="1" fontAlgn="auto" hangingPunct="1">
              <a:lnSpc>
                <a:spcPct val="90000"/>
              </a:lnSpc>
              <a:spcBef>
                <a:spcPts val="661"/>
              </a:spcBef>
              <a:spcAft>
                <a:spcPts val="0"/>
              </a:spcAft>
              <a:buClr>
                <a:schemeClr val="tx2"/>
              </a:buClr>
              <a:buFont typeface="Wingdings 2"/>
              <a:buChar char=""/>
              <a:defRPr/>
            </a:pPr>
            <a:r>
              <a:rPr lang="fr-FR" sz="3600" b="1" dirty="0" smtClean="0">
                <a:solidFill>
                  <a:schemeClr val="tx2">
                    <a:lumMod val="75000"/>
                  </a:schemeClr>
                </a:solidFill>
                <a:effectLst>
                  <a:outerShdw blurRad="38100" dist="38100" dir="2700000" algn="tl">
                    <a:srgbClr val="000000">
                      <a:alpha val="43137"/>
                    </a:srgbClr>
                  </a:outerShdw>
                </a:effectLst>
              </a:rPr>
              <a:t>Conseils de classe du second trimestre  (fiche de dialogue )</a:t>
            </a:r>
          </a:p>
          <a:p>
            <a:pPr marL="403214" indent="-312491" eaLnBrk="1" fontAlgn="auto" hangingPunct="1">
              <a:lnSpc>
                <a:spcPct val="90000"/>
              </a:lnSpc>
              <a:spcBef>
                <a:spcPts val="661"/>
              </a:spcBef>
              <a:spcAft>
                <a:spcPts val="0"/>
              </a:spcAft>
              <a:buClr>
                <a:schemeClr val="accent3">
                  <a:lumMod val="75000"/>
                </a:schemeClr>
              </a:buClr>
              <a:buFont typeface="Wingdings" pitchFamily="2" charset="2"/>
              <a:buChar char="Ø"/>
              <a:defRPr/>
            </a:pPr>
            <a:r>
              <a:rPr lang="fr-FR" sz="2600" dirty="0" smtClean="0">
                <a:solidFill>
                  <a:schemeClr val="accent2">
                    <a:lumMod val="50000"/>
                  </a:schemeClr>
                </a:solidFill>
                <a:effectLst>
                  <a:outerShdw blurRad="38100" dist="38100" dir="2700000" algn="tl">
                    <a:srgbClr val="000000">
                      <a:alpha val="43137"/>
                    </a:srgbClr>
                  </a:outerShdw>
                </a:effectLst>
              </a:rPr>
              <a:t>Vœux  provisoires des familles : 4 vœux de spécialité</a:t>
            </a:r>
          </a:p>
          <a:p>
            <a:pPr marL="403214" indent="-312491" eaLnBrk="1" fontAlgn="auto" hangingPunct="1">
              <a:lnSpc>
                <a:spcPct val="90000"/>
              </a:lnSpc>
              <a:spcBef>
                <a:spcPts val="661"/>
              </a:spcBef>
              <a:spcAft>
                <a:spcPts val="0"/>
              </a:spcAft>
              <a:buClr>
                <a:schemeClr val="tx2">
                  <a:lumMod val="60000"/>
                  <a:lumOff val="40000"/>
                </a:schemeClr>
              </a:buClr>
              <a:buFont typeface="Wingdings" pitchFamily="2" charset="2"/>
              <a:buChar char="Ø"/>
              <a:defRPr/>
            </a:pPr>
            <a:r>
              <a:rPr lang="fr-FR" sz="2600" dirty="0" smtClean="0">
                <a:solidFill>
                  <a:schemeClr val="accent2">
                    <a:lumMod val="50000"/>
                  </a:schemeClr>
                </a:solidFill>
                <a:effectLst>
                  <a:outerShdw blurRad="38100" dist="38100" dir="2700000" algn="tl">
                    <a:srgbClr val="000000">
                      <a:alpha val="43137"/>
                    </a:srgbClr>
                  </a:outerShdw>
                </a:effectLst>
              </a:rPr>
              <a:t>Avis provisoires du conseil de classe</a:t>
            </a:r>
          </a:p>
          <a:p>
            <a:pPr marL="403214" indent="-312491" eaLnBrk="1" fontAlgn="auto" hangingPunct="1">
              <a:spcBef>
                <a:spcPts val="661"/>
              </a:spcBef>
              <a:spcAft>
                <a:spcPts val="0"/>
              </a:spcAft>
              <a:buNone/>
              <a:defRPr/>
            </a:pPr>
            <a:endParaRPr lang="fr-FR" sz="3200" b="1" dirty="0" smtClean="0">
              <a:solidFill>
                <a:srgbClr val="0070C0"/>
              </a:solidFill>
              <a:effectLst>
                <a:outerShdw blurRad="38100" dist="38100" dir="2700000" algn="tl">
                  <a:srgbClr val="000000">
                    <a:alpha val="43137"/>
                  </a:srgbClr>
                </a:outerShdw>
              </a:effectLst>
            </a:endParaRPr>
          </a:p>
          <a:p>
            <a:pPr marL="403214" indent="-312491" eaLnBrk="1" fontAlgn="auto" hangingPunct="1">
              <a:spcBef>
                <a:spcPts val="661"/>
              </a:spcBef>
              <a:spcAft>
                <a:spcPts val="0"/>
              </a:spcAft>
              <a:buClr>
                <a:schemeClr val="bg2">
                  <a:lumMod val="25000"/>
                </a:schemeClr>
              </a:buClr>
              <a:defRPr/>
            </a:pPr>
            <a:r>
              <a:rPr lang="fr-FR" sz="3600" b="1" dirty="0" smtClean="0">
                <a:solidFill>
                  <a:schemeClr val="tx2">
                    <a:lumMod val="75000"/>
                  </a:schemeClr>
                </a:solidFill>
                <a:effectLst>
                  <a:outerShdw blurRad="38100" dist="38100" dir="2700000" algn="tl">
                    <a:srgbClr val="000000">
                      <a:alpha val="43137"/>
                    </a:srgbClr>
                  </a:outerShdw>
                </a:effectLst>
              </a:rPr>
              <a:t>Conseils de classe du 3</a:t>
            </a:r>
            <a:r>
              <a:rPr lang="fr-FR" sz="3600" b="1" baseline="30000" dirty="0" smtClean="0">
                <a:solidFill>
                  <a:schemeClr val="tx2">
                    <a:lumMod val="75000"/>
                  </a:schemeClr>
                </a:solidFill>
                <a:effectLst>
                  <a:outerShdw blurRad="38100" dist="38100" dir="2700000" algn="tl">
                    <a:srgbClr val="000000">
                      <a:alpha val="43137"/>
                    </a:srgbClr>
                  </a:outerShdw>
                </a:effectLst>
              </a:rPr>
              <a:t>ème</a:t>
            </a:r>
            <a:r>
              <a:rPr lang="fr-FR" sz="3600" b="1" dirty="0" smtClean="0">
                <a:solidFill>
                  <a:schemeClr val="tx2">
                    <a:lumMod val="75000"/>
                  </a:schemeClr>
                </a:solidFill>
                <a:effectLst>
                  <a:outerShdw blurRad="38100" dist="38100" dir="2700000" algn="tl">
                    <a:srgbClr val="000000">
                      <a:alpha val="43137"/>
                    </a:srgbClr>
                  </a:outerShdw>
                </a:effectLst>
              </a:rPr>
              <a:t> trimestre (fin mai)</a:t>
            </a:r>
          </a:p>
          <a:p>
            <a:pPr marL="403214" indent="-312491" eaLnBrk="1" fontAlgn="auto" hangingPunct="1">
              <a:spcBef>
                <a:spcPts val="661"/>
              </a:spcBef>
              <a:spcAft>
                <a:spcPts val="0"/>
              </a:spcAft>
              <a:buClr>
                <a:schemeClr val="tx2">
                  <a:lumMod val="60000"/>
                  <a:lumOff val="40000"/>
                </a:schemeClr>
              </a:buClr>
              <a:buFont typeface="Wingdings" pitchFamily="2" charset="2"/>
              <a:buChar char="Ø"/>
              <a:defRPr/>
            </a:pPr>
            <a:r>
              <a:rPr lang="fr-FR" sz="2400" dirty="0" smtClean="0">
                <a:solidFill>
                  <a:schemeClr val="accent2">
                    <a:lumMod val="50000"/>
                  </a:schemeClr>
                </a:solidFill>
                <a:effectLst>
                  <a:outerShdw blurRad="38100" dist="38100" dir="2700000" algn="tl">
                    <a:srgbClr val="000000">
                      <a:alpha val="43137"/>
                    </a:srgbClr>
                  </a:outerShdw>
                </a:effectLst>
              </a:rPr>
              <a:t>Vœux  définitifs des familles : 3 vœux de spécialité + 1 vœu</a:t>
            </a:r>
          </a:p>
          <a:p>
            <a:pPr marL="403214" indent="-312491" eaLnBrk="1" fontAlgn="auto" hangingPunct="1">
              <a:spcBef>
                <a:spcPts val="661"/>
              </a:spcBef>
              <a:spcAft>
                <a:spcPts val="0"/>
              </a:spcAft>
              <a:buClr>
                <a:schemeClr val="tx2">
                  <a:lumMod val="60000"/>
                  <a:lumOff val="40000"/>
                </a:schemeClr>
              </a:buClr>
              <a:buFont typeface="Wingdings" pitchFamily="2" charset="2"/>
              <a:buChar char="Ø"/>
              <a:defRPr/>
            </a:pPr>
            <a:r>
              <a:rPr lang="fr-FR" sz="2400" dirty="0" smtClean="0">
                <a:solidFill>
                  <a:schemeClr val="accent2">
                    <a:lumMod val="50000"/>
                  </a:schemeClr>
                </a:solidFill>
                <a:effectLst>
                  <a:outerShdw blurRad="38100" dist="38100" dir="2700000" algn="tl">
                    <a:srgbClr val="000000">
                      <a:alpha val="43137"/>
                    </a:srgbClr>
                  </a:outerShdw>
                </a:effectLst>
              </a:rPr>
              <a:t>Avis définitifs du conseil de classe</a:t>
            </a:r>
          </a:p>
          <a:p>
            <a:pPr marL="403214" indent="-312491" eaLnBrk="1" fontAlgn="auto" hangingPunct="1">
              <a:spcBef>
                <a:spcPts val="661"/>
              </a:spcBef>
              <a:spcAft>
                <a:spcPts val="0"/>
              </a:spcAft>
              <a:buClr>
                <a:schemeClr val="tx2">
                  <a:lumMod val="60000"/>
                  <a:lumOff val="40000"/>
                </a:schemeClr>
              </a:buClr>
              <a:buFont typeface="Wingdings" pitchFamily="2" charset="2"/>
              <a:buChar char="Ø"/>
              <a:defRPr/>
            </a:pPr>
            <a:endParaRPr lang="fr-FR" sz="2400" dirty="0" smtClean="0">
              <a:solidFill>
                <a:schemeClr val="accent2">
                  <a:lumMod val="50000"/>
                </a:schemeClr>
              </a:solidFill>
              <a:effectLst>
                <a:outerShdw blurRad="38100" dist="38100" dir="2700000" algn="tl">
                  <a:srgbClr val="000000">
                    <a:alpha val="43137"/>
                  </a:srgbClr>
                </a:outerShdw>
              </a:effectLst>
            </a:endParaRPr>
          </a:p>
          <a:p>
            <a:pPr marL="403214" indent="-312491" eaLnBrk="1" fontAlgn="auto" hangingPunct="1">
              <a:spcBef>
                <a:spcPts val="661"/>
              </a:spcBef>
              <a:spcAft>
                <a:spcPts val="0"/>
              </a:spcAft>
              <a:buClr>
                <a:schemeClr val="tx2">
                  <a:lumMod val="60000"/>
                  <a:lumOff val="40000"/>
                </a:schemeClr>
              </a:buClr>
              <a:buNone/>
              <a:defRPr/>
            </a:pPr>
            <a:endParaRPr lang="fr-FR" sz="2200" dirty="0" smtClean="0">
              <a:solidFill>
                <a:schemeClr val="bg2">
                  <a:lumMod val="50000"/>
                </a:schemeClr>
              </a:solidFill>
              <a:effectLst>
                <a:outerShdw blurRad="38100" dist="38100" dir="2700000" algn="tl">
                  <a:srgbClr val="000000">
                    <a:alpha val="43137"/>
                  </a:srgbClr>
                </a:outerShdw>
              </a:effectLst>
            </a:endParaRPr>
          </a:p>
          <a:p>
            <a:pPr marL="403214" indent="-312491" eaLnBrk="1" fontAlgn="auto" hangingPunct="1">
              <a:spcBef>
                <a:spcPts val="661"/>
              </a:spcBef>
              <a:spcAft>
                <a:spcPts val="0"/>
              </a:spcAft>
              <a:buNone/>
              <a:defRPr/>
            </a:pPr>
            <a:endParaRPr lang="fr-FR" sz="3200" b="1" dirty="0" smtClean="0">
              <a:solidFill>
                <a:srgbClr val="0070C0"/>
              </a:solidFill>
              <a:effectLst>
                <a:outerShdw blurRad="38100" dist="38100" dir="2700000" algn="tl">
                  <a:srgbClr val="000000">
                    <a:alpha val="43137"/>
                  </a:srgbClr>
                </a:outerShdw>
              </a:effectLst>
            </a:endParaRPr>
          </a:p>
          <a:p>
            <a:pPr marL="403214" indent="-312491" eaLnBrk="1" fontAlgn="auto" hangingPunct="1">
              <a:spcBef>
                <a:spcPts val="661"/>
              </a:spcBef>
              <a:spcAft>
                <a:spcPts val="0"/>
              </a:spcAft>
              <a:buFont typeface="Wingdings 2" pitchFamily="18" charset="2"/>
              <a:buNone/>
              <a:defRPr/>
            </a:pPr>
            <a:endParaRPr lang="fr-FR" sz="3200" b="1" dirty="0" smtClean="0">
              <a:solidFill>
                <a:srgbClr val="0070C0"/>
              </a:solidFill>
            </a:endParaRPr>
          </a:p>
          <a:p>
            <a:pPr marL="403214" indent="-312491" eaLnBrk="1" fontAlgn="auto" hangingPunct="1">
              <a:lnSpc>
                <a:spcPct val="90000"/>
              </a:lnSpc>
              <a:spcBef>
                <a:spcPts val="661"/>
              </a:spcBef>
              <a:spcAft>
                <a:spcPts val="0"/>
              </a:spcAft>
              <a:buFont typeface="Wingdings 2"/>
              <a:buChar char=""/>
              <a:defRPr/>
            </a:pPr>
            <a:endParaRPr lang="fr-FR" sz="3100" b="1" dirty="0" smtClean="0">
              <a:solidFill>
                <a:srgbClr val="0070C0"/>
              </a:solidFill>
              <a:effectLst>
                <a:outerShdw blurRad="38100" dist="38100" dir="2700000" algn="tl">
                  <a:srgbClr val="000000">
                    <a:alpha val="43137"/>
                  </a:srgbClr>
                </a:outerShdw>
              </a:effectLst>
            </a:endParaRPr>
          </a:p>
        </p:txBody>
      </p:sp>
      <p:sp>
        <p:nvSpPr>
          <p:cNvPr id="5" name="Rectangle 3"/>
          <p:cNvSpPr txBox="1">
            <a:spLocks noChangeArrowheads="1"/>
          </p:cNvSpPr>
          <p:nvPr/>
        </p:nvSpPr>
        <p:spPr bwMode="auto">
          <a:xfrm>
            <a:off x="2412182" y="4752578"/>
            <a:ext cx="7776864" cy="180020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txBody>
          <a:bodyPr vert="horz" wrap="square" lIns="100803" tIns="50402" rIns="100803" bIns="50402" numCol="1" anchor="t" anchorCtr="0" compatLnSpc="1">
            <a:prstTxWarp prst="textNoShape">
              <a:avLst/>
            </a:prstTxWarp>
            <a:normAutofit fontScale="92500" lnSpcReduction="20000"/>
          </a:bodyPr>
          <a:lstStyle/>
          <a:p>
            <a:pPr marL="403214" marR="0" lvl="0" indent="-312491" algn="l" defTabSz="914400" rtl="0" eaLnBrk="1" fontAlgn="auto" latinLnBrk="0" hangingPunct="1">
              <a:lnSpc>
                <a:spcPct val="90000"/>
              </a:lnSpc>
              <a:spcBef>
                <a:spcPts val="661"/>
              </a:spcBef>
              <a:spcAft>
                <a:spcPts val="0"/>
              </a:spcAft>
              <a:buClr>
                <a:schemeClr val="bg2">
                  <a:lumMod val="25000"/>
                </a:schemeClr>
              </a:buClr>
              <a:buSzPct val="80000"/>
              <a:buFont typeface="Wingdings 2"/>
              <a:buChar char=""/>
              <a:tabLst/>
              <a:defRPr/>
            </a:pPr>
            <a:r>
              <a:rPr lang="fr-FR" sz="3600" b="1" dirty="0" smtClean="0">
                <a:solidFill>
                  <a:schemeClr val="accent3">
                    <a:lumMod val="75000"/>
                  </a:schemeClr>
                </a:solidFill>
                <a:effectLst>
                  <a:outerShdw blurRad="38100" dist="38100" dir="2700000" algn="tl">
                    <a:srgbClr val="000000">
                      <a:alpha val="43137"/>
                    </a:srgbClr>
                  </a:outerShdw>
                </a:effectLst>
                <a:latin typeface="+mn-lt"/>
                <a:cs typeface="+mn-cs"/>
              </a:rPr>
              <a:t>Dialogue avec les familles</a:t>
            </a:r>
            <a:endParaRPr kumimoji="0" lang="fr-FR" sz="3600" b="1" i="0" u="none" strike="noStrike" kern="1200" cap="none" spc="0" normalizeH="0" baseline="0" noProof="0" dirty="0" smtClean="0">
              <a:ln>
                <a:noFill/>
              </a:ln>
              <a:solidFill>
                <a:schemeClr val="accent3">
                  <a:lumMod val="75000"/>
                </a:schemeClr>
              </a:solidFill>
              <a:effectLst>
                <a:outerShdw blurRad="38100" dist="38100" dir="2700000" algn="tl">
                  <a:srgbClr val="000000">
                    <a:alpha val="43137"/>
                  </a:srgbClr>
                </a:outerShdw>
              </a:effectLst>
              <a:uLnTx/>
              <a:uFillTx/>
              <a:latin typeface="+mn-lt"/>
              <a:ea typeface="+mn-ea"/>
              <a:cs typeface="+mn-cs"/>
            </a:endParaRPr>
          </a:p>
          <a:p>
            <a:pPr marL="403214" marR="0" lvl="0" indent="-312491" algn="l" defTabSz="914400" rtl="0" eaLnBrk="1" fontAlgn="auto" latinLnBrk="0" hangingPunct="1">
              <a:lnSpc>
                <a:spcPct val="90000"/>
              </a:lnSpc>
              <a:spcBef>
                <a:spcPts val="661"/>
              </a:spcBef>
              <a:spcAft>
                <a:spcPts val="0"/>
              </a:spcAft>
              <a:buClr>
                <a:schemeClr val="tx2">
                  <a:lumMod val="60000"/>
                  <a:lumOff val="40000"/>
                </a:schemeClr>
              </a:buClr>
              <a:buSzPct val="80000"/>
              <a:buFont typeface="Wingdings" pitchFamily="2" charset="2"/>
              <a:buChar char="Ø"/>
              <a:tabLst/>
              <a:defRPr/>
            </a:pPr>
            <a:r>
              <a:rPr lang="fr-FR" sz="2600" noProof="0" dirty="0" smtClean="0">
                <a:solidFill>
                  <a:schemeClr val="accent3">
                    <a:lumMod val="60000"/>
                    <a:lumOff val="40000"/>
                  </a:schemeClr>
                </a:solidFill>
                <a:effectLst>
                  <a:outerShdw blurRad="38100" dist="38100" dir="2700000" algn="tl">
                    <a:srgbClr val="000000">
                      <a:alpha val="43137"/>
                    </a:srgbClr>
                  </a:outerShdw>
                </a:effectLst>
                <a:latin typeface="+mn-lt"/>
                <a:cs typeface="+mn-cs"/>
              </a:rPr>
              <a:t>En situation de désaccord persistant sur le passage en classe en 1</a:t>
            </a:r>
            <a:r>
              <a:rPr lang="fr-FR" sz="2600" baseline="30000" noProof="0" dirty="0" smtClean="0">
                <a:solidFill>
                  <a:schemeClr val="accent3">
                    <a:lumMod val="60000"/>
                    <a:lumOff val="40000"/>
                  </a:schemeClr>
                </a:solidFill>
                <a:effectLst>
                  <a:outerShdw blurRad="38100" dist="38100" dir="2700000" algn="tl">
                    <a:srgbClr val="000000">
                      <a:alpha val="43137"/>
                    </a:srgbClr>
                  </a:outerShdw>
                </a:effectLst>
                <a:latin typeface="+mn-lt"/>
                <a:cs typeface="+mn-cs"/>
              </a:rPr>
              <a:t>ère</a:t>
            </a:r>
            <a:r>
              <a:rPr lang="fr-FR" sz="2600" noProof="0" dirty="0" smtClean="0">
                <a:solidFill>
                  <a:schemeClr val="accent3">
                    <a:lumMod val="60000"/>
                    <a:lumOff val="40000"/>
                  </a:schemeClr>
                </a:solidFill>
                <a:effectLst>
                  <a:outerShdw blurRad="38100" dist="38100" dir="2700000" algn="tl">
                    <a:srgbClr val="000000">
                      <a:alpha val="43137"/>
                    </a:srgbClr>
                  </a:outerShdw>
                </a:effectLst>
                <a:latin typeface="+mn-lt"/>
                <a:cs typeface="+mn-cs"/>
              </a:rPr>
              <a:t> générale ou technologique : commission d’appel</a:t>
            </a:r>
            <a:endParaRPr kumimoji="0" lang="fr-FR" sz="2600" b="0"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n-lt"/>
              <a:ea typeface="+mn-ea"/>
              <a:cs typeface="+mn-cs"/>
            </a:endParaRPr>
          </a:p>
          <a:p>
            <a:pPr marL="403214" indent="-312491" algn="l" fontAlgn="auto">
              <a:lnSpc>
                <a:spcPct val="90000"/>
              </a:lnSpc>
              <a:spcBef>
                <a:spcPts val="661"/>
              </a:spcBef>
              <a:spcAft>
                <a:spcPts val="0"/>
              </a:spcAft>
              <a:buClr>
                <a:schemeClr val="tx2">
                  <a:lumMod val="60000"/>
                  <a:lumOff val="40000"/>
                </a:schemeClr>
              </a:buClr>
              <a:buSzPct val="80000"/>
              <a:buFont typeface="Wingdings" pitchFamily="2" charset="2"/>
              <a:buChar char="Ø"/>
              <a:defRPr/>
            </a:pPr>
            <a:r>
              <a:rPr lang="fr-FR" sz="2600" dirty="0" smtClean="0">
                <a:solidFill>
                  <a:schemeClr val="accent3">
                    <a:lumMod val="60000"/>
                    <a:lumOff val="40000"/>
                  </a:schemeClr>
                </a:solidFill>
                <a:effectLst>
                  <a:outerShdw blurRad="38100" dist="38100" dir="2700000" algn="tl">
                    <a:srgbClr val="000000">
                      <a:alpha val="43137"/>
                    </a:srgbClr>
                  </a:outerShdw>
                </a:effectLst>
                <a:latin typeface="+mn-lt"/>
                <a:cs typeface="+mn-cs"/>
              </a:rPr>
              <a:t>Les contraintes organisationnelles de l’établissement</a:t>
            </a:r>
            <a:endParaRPr lang="fr-FR" sz="2600" dirty="0" smtClean="0">
              <a:solidFill>
                <a:schemeClr val="accent3">
                  <a:lumMod val="60000"/>
                  <a:lumOff val="40000"/>
                </a:schemeClr>
              </a:solidFill>
              <a:effectLst>
                <a:outerShdw blurRad="38100" dist="38100" dir="2700000" algn="tl">
                  <a:srgbClr val="000000">
                    <a:alpha val="43137"/>
                  </a:srgbClr>
                </a:outerShdw>
              </a:effectLst>
            </a:endParaRPr>
          </a:p>
          <a:p>
            <a:pPr marL="403214" lvl="0" indent="-312491" algn="l" fontAlgn="auto">
              <a:lnSpc>
                <a:spcPct val="90000"/>
              </a:lnSpc>
              <a:spcBef>
                <a:spcPts val="661"/>
              </a:spcBef>
              <a:spcAft>
                <a:spcPts val="0"/>
              </a:spcAft>
              <a:buClr>
                <a:schemeClr val="tx2">
                  <a:lumMod val="60000"/>
                  <a:lumOff val="40000"/>
                </a:schemeClr>
              </a:buClr>
              <a:buSzPct val="80000"/>
              <a:buFont typeface="Wingdings" pitchFamily="2" charset="2"/>
              <a:buChar char="Ø"/>
              <a:defRPr/>
            </a:pPr>
            <a:endParaRPr kumimoji="0" lang="fr-FR" sz="2200" b="0" i="0" u="none" strike="noStrike" kern="1200" cap="none" spc="0" normalizeH="0" baseline="0" noProof="0" dirty="0" smtClean="0">
              <a:ln>
                <a:noFill/>
              </a:ln>
              <a:solidFill>
                <a:schemeClr val="accent3">
                  <a:lumMod val="60000"/>
                  <a:lumOff val="40000"/>
                </a:schemeClr>
              </a:solidFill>
              <a:effectLst>
                <a:outerShdw blurRad="38100" dist="38100" dir="2700000" algn="tl">
                  <a:srgbClr val="000000">
                    <a:alpha val="43137"/>
                  </a:srgbClr>
                </a:outerShdw>
              </a:effectLst>
              <a:uLnTx/>
              <a:uFillTx/>
              <a:latin typeface="+mn-lt"/>
              <a:ea typeface="+mn-ea"/>
              <a:cs typeface="+mn-cs"/>
            </a:endParaRPr>
          </a:p>
          <a:p>
            <a:pPr marL="403214" marR="0" lvl="0" indent="-312491" algn="l" defTabSz="914400" rtl="0" eaLnBrk="1" fontAlgn="auto" latinLnBrk="0" hangingPunct="1">
              <a:lnSpc>
                <a:spcPct val="100000"/>
              </a:lnSpc>
              <a:spcBef>
                <a:spcPts val="661"/>
              </a:spcBef>
              <a:spcAft>
                <a:spcPts val="0"/>
              </a:spcAft>
              <a:buClr>
                <a:schemeClr val="accent1"/>
              </a:buClr>
              <a:buSzPct val="80000"/>
              <a:buFont typeface="Wingdings 2" pitchFamily="18" charset="2"/>
              <a:buChar char=""/>
              <a:tabLst/>
              <a:defRPr/>
            </a:pPr>
            <a:endParaRPr kumimoji="0" lang="fr-FR" sz="32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n-lt"/>
              <a:ea typeface="+mn-ea"/>
              <a:cs typeface="+mn-cs"/>
            </a:endParaRPr>
          </a:p>
          <a:p>
            <a:pPr marL="403214" marR="0" lvl="0" indent="-312491" algn="l" defTabSz="914400" rtl="0" eaLnBrk="1" fontAlgn="auto" latinLnBrk="0" hangingPunct="1">
              <a:lnSpc>
                <a:spcPct val="100000"/>
              </a:lnSpc>
              <a:spcBef>
                <a:spcPts val="661"/>
              </a:spcBef>
              <a:spcAft>
                <a:spcPts val="0"/>
              </a:spcAft>
              <a:buClr>
                <a:schemeClr val="accent1"/>
              </a:buClr>
              <a:buSzPct val="80000"/>
              <a:buFont typeface="Wingdings 2" pitchFamily="18" charset="2"/>
              <a:buNone/>
              <a:tabLst/>
              <a:defRPr/>
            </a:pPr>
            <a:endParaRPr kumimoji="0" lang="fr-FR" sz="3200" b="1" i="0" u="none" strike="noStrike" kern="1200" cap="none" spc="0" normalizeH="0" baseline="0" noProof="0" dirty="0" smtClean="0">
              <a:ln>
                <a:noFill/>
              </a:ln>
              <a:solidFill>
                <a:srgbClr val="0070C0"/>
              </a:solidFill>
              <a:effectLst/>
              <a:uLnTx/>
              <a:uFillTx/>
              <a:latin typeface="+mn-lt"/>
              <a:ea typeface="+mn-ea"/>
              <a:cs typeface="+mn-cs"/>
            </a:endParaRPr>
          </a:p>
          <a:p>
            <a:pPr marL="403214" marR="0" lvl="0" indent="-312491" algn="l" defTabSz="914400" rtl="0" eaLnBrk="1" fontAlgn="auto" latinLnBrk="0" hangingPunct="1">
              <a:lnSpc>
                <a:spcPct val="90000"/>
              </a:lnSpc>
              <a:spcBef>
                <a:spcPts val="661"/>
              </a:spcBef>
              <a:spcAft>
                <a:spcPts val="0"/>
              </a:spcAft>
              <a:buClr>
                <a:schemeClr val="accent1"/>
              </a:buClr>
              <a:buSzPct val="80000"/>
              <a:buFont typeface="Wingdings 2"/>
              <a:buChar char=""/>
              <a:tabLst/>
              <a:defRPr/>
            </a:pPr>
            <a:endParaRPr kumimoji="0" lang="fr-FR" sz="3100" b="1" i="0" u="none" strike="noStrike" kern="1200" cap="none" spc="0" normalizeH="0" baseline="0" noProof="0" dirty="0" smtClean="0">
              <a:ln>
                <a:noFill/>
              </a:ln>
              <a:solidFill>
                <a:srgbClr val="0070C0"/>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a:blip r:embed="rId2">
            <a:extLst>
              <a:ext uri="{28A0092B-C50C-407E-A947-70E740481C1C}">
                <a14:useLocalDpi xmlns:a14="http://schemas.microsoft.com/office/drawing/2010/main" val="0"/>
              </a:ext>
            </a:extLst>
          </a:blip>
          <a:srcRect/>
          <a:stretch>
            <a:fillRect/>
          </a:stretch>
        </p:blipFill>
        <p:spPr bwMode="auto">
          <a:xfrm>
            <a:off x="673894" y="781050"/>
            <a:ext cx="9093200" cy="5638800"/>
          </a:xfrm>
          <a:prstGeom prst="rect">
            <a:avLst/>
          </a:prstGeom>
          <a:noFill/>
          <a:ln>
            <a:noFill/>
          </a:ln>
        </p:spPr>
      </p:pic>
    </p:spTree>
    <p:extLst>
      <p:ext uri="{BB962C8B-B14F-4D97-AF65-F5344CB8AC3E}">
        <p14:creationId xmlns:p14="http://schemas.microsoft.com/office/powerpoint/2010/main" val="3911677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548086" y="288082"/>
            <a:ext cx="8261126" cy="864095"/>
          </a:xfrm>
          <a:ln w="19050">
            <a:solidFill>
              <a:schemeClr val="tx1"/>
            </a:solidFill>
          </a:ln>
        </p:spPr>
        <p:txBody>
          <a:bodyPr>
            <a:normAutofit/>
          </a:bodyPr>
          <a:lstStyle/>
          <a:p>
            <a:r>
              <a:rPr lang="fr-FR" sz="3600" b="1" dirty="0" smtClean="0">
                <a:solidFill>
                  <a:schemeClr val="accent6">
                    <a:lumMod val="75000"/>
                  </a:schemeClr>
                </a:solidFill>
              </a:rPr>
              <a:t>La voie technologique…</a:t>
            </a:r>
            <a:endParaRPr lang="fr-FR" sz="3600" b="1" dirty="0">
              <a:solidFill>
                <a:schemeClr val="accent6">
                  <a:lumMod val="75000"/>
                </a:schemeClr>
              </a:solidFill>
            </a:endParaRPr>
          </a:p>
        </p:txBody>
      </p:sp>
      <p:graphicFrame>
        <p:nvGraphicFramePr>
          <p:cNvPr id="8" name="Tableau 7"/>
          <p:cNvGraphicFramePr>
            <a:graphicFrameLocks noGrp="1"/>
          </p:cNvGraphicFramePr>
          <p:nvPr/>
        </p:nvGraphicFramePr>
        <p:xfrm>
          <a:off x="1548086" y="1944266"/>
          <a:ext cx="4745355" cy="1892808"/>
        </p:xfrm>
        <a:graphic>
          <a:graphicData uri="http://schemas.openxmlformats.org/drawingml/2006/table">
            <a:tbl>
              <a:tblPr/>
              <a:tblGrid>
                <a:gridCol w="2859405">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1076325">
                  <a:extLst>
                    <a:ext uri="{9D8B030D-6E8A-4147-A177-3AD203B41FA5}">
                      <a16:colId xmlns:a16="http://schemas.microsoft.com/office/drawing/2014/main" val="20002"/>
                    </a:ext>
                  </a:extLst>
                </a:gridCol>
              </a:tblGrid>
              <a:tr h="0">
                <a:tc>
                  <a:txBody>
                    <a:bodyPr/>
                    <a:lstStyle/>
                    <a:p>
                      <a:pPr>
                        <a:lnSpc>
                          <a:spcPct val="115000"/>
                        </a:lnSpc>
                        <a:spcAft>
                          <a:spcPts val="0"/>
                        </a:spcAft>
                      </a:pPr>
                      <a:endParaRPr lang="fr-F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Calibri"/>
                          <a:ea typeface="Calibri"/>
                          <a:cs typeface="Times New Roman"/>
                        </a:rPr>
                        <a:t>Première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Calibri"/>
                          <a:ea typeface="Calibri"/>
                          <a:cs typeface="Times New Roman"/>
                        </a:rPr>
                        <a:t>Terminale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fr-FR" sz="1200">
                          <a:latin typeface="Calibri"/>
                          <a:ea typeface="Calibri"/>
                          <a:cs typeface="Times New Roman"/>
                        </a:rPr>
                        <a:t>Français (en première seulement) :</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3 </a:t>
                      </a:r>
                      <a:r>
                        <a:rPr lang="fr-FR" sz="1200" dirty="0">
                          <a:latin typeface="Calibri"/>
                          <a:ea typeface="Calibri"/>
                          <a:cs typeface="Times New Roman"/>
                        </a:rPr>
                        <a:t>h</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fr-FR" sz="1200">
                          <a:latin typeface="Calibri"/>
                          <a:ea typeface="Calibri"/>
                          <a:cs typeface="Times New Roman"/>
                        </a:rPr>
                        <a:t>Philosophie (en terminale seulement) :</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latin typeface="Calibri"/>
                          <a:ea typeface="Calibri"/>
                          <a:cs typeface="Times New Roman"/>
                        </a:rPr>
                        <a:t>/</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2h</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200" dirty="0" smtClean="0">
                          <a:latin typeface="Calibri"/>
                          <a:ea typeface="Calibri"/>
                          <a:cs typeface="Times New Roman"/>
                        </a:rPr>
                        <a:t>Histoire géographie </a:t>
                      </a:r>
                      <a:endParaRPr lang="fr-FR" sz="110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1h30</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1h30</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828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100" dirty="0" smtClean="0">
                          <a:latin typeface="Calibri"/>
                          <a:ea typeface="Calibri"/>
                          <a:cs typeface="Times New Roman"/>
                        </a:rPr>
                        <a:t>Enseignement Moral et civique</a:t>
                      </a:r>
                      <a:endParaRPr lang="fr-FR" sz="1050" dirty="0" smtClean="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0h30</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0h30</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0"/>
                        </a:spcAft>
                      </a:pPr>
                      <a:r>
                        <a:rPr lang="fr-FR" sz="1200">
                          <a:latin typeface="Calibri"/>
                          <a:ea typeface="Calibri"/>
                          <a:cs typeface="Times New Roman"/>
                        </a:rPr>
                        <a:t>Langue vivante A et langue vivante B</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4h</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latin typeface="Calibri"/>
                          <a:ea typeface="Calibri"/>
                          <a:cs typeface="Times New Roman"/>
                        </a:rPr>
                        <a:t>4h</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Aft>
                          <a:spcPts val="0"/>
                        </a:spcAft>
                      </a:pPr>
                      <a:r>
                        <a:rPr lang="fr-FR" sz="1200" dirty="0">
                          <a:latin typeface="Calibri"/>
                          <a:ea typeface="Calibri"/>
                          <a:cs typeface="Times New Roman"/>
                        </a:rPr>
                        <a:t>Education physique et sportive</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2h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2h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Aft>
                          <a:spcPts val="0"/>
                        </a:spcAft>
                      </a:pPr>
                      <a:r>
                        <a:rPr lang="fr-FR" sz="1200" dirty="0" smtClean="0">
                          <a:latin typeface="Calibri"/>
                          <a:ea typeface="Calibri"/>
                          <a:cs typeface="Times New Roman"/>
                        </a:rPr>
                        <a:t>Mathématiques</a:t>
                      </a:r>
                      <a:endParaRPr lang="fr-F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3h</a:t>
                      </a:r>
                      <a:endParaRPr lang="fr-F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3h </a:t>
                      </a:r>
                      <a:endParaRPr lang="fr-F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15000"/>
                        </a:lnSpc>
                        <a:spcAft>
                          <a:spcPts val="0"/>
                        </a:spcAft>
                      </a:pPr>
                      <a:endParaRPr lang="fr-F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14h00</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13h00</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15" name="ZoneTexte 14"/>
          <p:cNvSpPr txBox="1"/>
          <p:nvPr/>
        </p:nvSpPr>
        <p:spPr>
          <a:xfrm>
            <a:off x="6739836" y="1944266"/>
            <a:ext cx="3089170" cy="701731"/>
          </a:xfrm>
          <a:prstGeom prst="rect">
            <a:avLst/>
          </a:prstGeom>
          <a:noFill/>
        </p:spPr>
        <p:txBody>
          <a:bodyPr wrap="square" rtlCol="0">
            <a:spAutoFit/>
          </a:bodyPr>
          <a:lstStyle/>
          <a:p>
            <a:pPr>
              <a:buNone/>
            </a:pPr>
            <a:r>
              <a:rPr lang="fr-FR" b="1" dirty="0" smtClean="0"/>
              <a:t>Tronc commun</a:t>
            </a:r>
          </a:p>
          <a:p>
            <a:pPr>
              <a:buNone/>
            </a:pPr>
            <a:r>
              <a:rPr lang="fr-FR" b="1" dirty="0" smtClean="0"/>
              <a:t>14h</a:t>
            </a:r>
          </a:p>
        </p:txBody>
      </p:sp>
      <p:sp>
        <p:nvSpPr>
          <p:cNvPr id="16" name="ZoneTexte 15"/>
          <p:cNvSpPr txBox="1"/>
          <p:nvPr/>
        </p:nvSpPr>
        <p:spPr>
          <a:xfrm>
            <a:off x="7308726" y="4752578"/>
            <a:ext cx="2952328" cy="954107"/>
          </a:xfrm>
          <a:prstGeom prst="rect">
            <a:avLst/>
          </a:prstGeom>
          <a:noFill/>
        </p:spPr>
        <p:txBody>
          <a:bodyPr wrap="square" rtlCol="0">
            <a:spAutoFit/>
          </a:bodyPr>
          <a:lstStyle/>
          <a:p>
            <a:pPr>
              <a:buNone/>
            </a:pPr>
            <a:r>
              <a:rPr lang="fr-FR" sz="2800" b="1" dirty="0" smtClean="0"/>
              <a:t>Enseignements technologiques </a:t>
            </a:r>
          </a:p>
        </p:txBody>
      </p:sp>
      <p:sp>
        <p:nvSpPr>
          <p:cNvPr id="17" name="ZoneTexte 16"/>
          <p:cNvSpPr txBox="1"/>
          <p:nvPr/>
        </p:nvSpPr>
        <p:spPr>
          <a:xfrm>
            <a:off x="1548086" y="1296194"/>
            <a:ext cx="8892902" cy="646331"/>
          </a:xfrm>
          <a:prstGeom prst="rect">
            <a:avLst/>
          </a:prstGeom>
          <a:noFill/>
        </p:spPr>
        <p:txBody>
          <a:bodyPr wrap="square" rtlCol="0">
            <a:spAutoFit/>
          </a:bodyPr>
          <a:lstStyle/>
          <a:p>
            <a:pPr algn="l">
              <a:buNone/>
            </a:pPr>
            <a:r>
              <a:rPr lang="fr-FR" b="1" i="1" dirty="0" smtClean="0">
                <a:solidFill>
                  <a:srgbClr val="C00000"/>
                </a:solidFill>
                <a:latin typeface="Arial" pitchFamily="34" charset="0"/>
                <a:cs typeface="Arial" pitchFamily="34" charset="0"/>
              </a:rPr>
              <a:t>Elle s’adresse plutôt  à des élèves qui envisagent de faire des études courtes (BTS, DUT…)</a:t>
            </a:r>
            <a:endParaRPr lang="fr-FR" b="1" dirty="0">
              <a:solidFill>
                <a:srgbClr val="C00000"/>
              </a:solidFill>
            </a:endParaRPr>
          </a:p>
        </p:txBody>
      </p:sp>
      <p:sp>
        <p:nvSpPr>
          <p:cNvPr id="9" name="ZoneTexte 8"/>
          <p:cNvSpPr txBox="1"/>
          <p:nvPr/>
        </p:nvSpPr>
        <p:spPr>
          <a:xfrm>
            <a:off x="1548086" y="3960490"/>
            <a:ext cx="4752528" cy="1311128"/>
          </a:xfrm>
          <a:prstGeom prst="rect">
            <a:avLst/>
          </a:prstGeom>
          <a:noFill/>
          <a:ln w="12700">
            <a:solidFill>
              <a:schemeClr val="tx1"/>
            </a:solidFill>
          </a:ln>
        </p:spPr>
        <p:txBody>
          <a:bodyPr wrap="square" rtlCol="0">
            <a:spAutoFit/>
          </a:bodyPr>
          <a:lstStyle/>
          <a:p>
            <a:pPr>
              <a:buNone/>
            </a:pPr>
            <a:r>
              <a:rPr lang="fr-FR" b="1" dirty="0" smtClean="0"/>
              <a:t>STMG</a:t>
            </a:r>
          </a:p>
          <a:p>
            <a:pPr>
              <a:buNone/>
            </a:pPr>
            <a:r>
              <a:rPr lang="fr-FR" b="1" dirty="0" smtClean="0"/>
              <a:t>1</a:t>
            </a:r>
            <a:r>
              <a:rPr lang="fr-FR" b="1" baseline="30000" dirty="0" smtClean="0"/>
              <a:t>ère</a:t>
            </a:r>
            <a:r>
              <a:rPr lang="fr-FR" b="1" dirty="0" smtClean="0"/>
              <a:t> : 15h00</a:t>
            </a:r>
          </a:p>
          <a:p>
            <a:pPr algn="l">
              <a:buNone/>
            </a:pPr>
            <a:r>
              <a:rPr lang="fr-FR" b="1" i="1" dirty="0" smtClean="0"/>
              <a:t>→ Sciences de gestion et numériques, management, économie-droit </a:t>
            </a:r>
          </a:p>
        </p:txBody>
      </p:sp>
      <p:sp>
        <p:nvSpPr>
          <p:cNvPr id="10" name="ZoneTexte 9"/>
          <p:cNvSpPr txBox="1"/>
          <p:nvPr/>
        </p:nvSpPr>
        <p:spPr>
          <a:xfrm>
            <a:off x="1548086" y="5400650"/>
            <a:ext cx="4752528" cy="1588127"/>
          </a:xfrm>
          <a:prstGeom prst="rect">
            <a:avLst/>
          </a:prstGeom>
          <a:noFill/>
          <a:ln w="12700">
            <a:solidFill>
              <a:schemeClr val="tx1"/>
            </a:solidFill>
          </a:ln>
        </p:spPr>
        <p:txBody>
          <a:bodyPr wrap="square" rtlCol="0">
            <a:spAutoFit/>
          </a:bodyPr>
          <a:lstStyle/>
          <a:p>
            <a:pPr>
              <a:buNone/>
            </a:pPr>
            <a:r>
              <a:rPr lang="fr-FR" b="1" dirty="0" smtClean="0"/>
              <a:t>ST2S</a:t>
            </a:r>
          </a:p>
          <a:p>
            <a:pPr>
              <a:buNone/>
            </a:pPr>
            <a:r>
              <a:rPr lang="fr-FR" b="1" dirty="0" smtClean="0"/>
              <a:t>1</a:t>
            </a:r>
            <a:r>
              <a:rPr lang="fr-FR" b="1" baseline="30000" dirty="0" smtClean="0"/>
              <a:t>ère</a:t>
            </a:r>
            <a:r>
              <a:rPr lang="fr-FR" b="1" dirty="0" smtClean="0"/>
              <a:t> : 15h00</a:t>
            </a:r>
          </a:p>
          <a:p>
            <a:pPr algn="l">
              <a:buNone/>
            </a:pPr>
            <a:r>
              <a:rPr lang="fr-FR" b="1" dirty="0" smtClean="0"/>
              <a:t>→ Physique-chimie , Bio Physiopathologie et Sciences et Techniques sanitaires et sociales </a:t>
            </a:r>
          </a:p>
        </p:txBody>
      </p:sp>
      <p:sp>
        <p:nvSpPr>
          <p:cNvPr id="11" name="Flèche gauche 10"/>
          <p:cNvSpPr/>
          <p:nvPr/>
        </p:nvSpPr>
        <p:spPr>
          <a:xfrm>
            <a:off x="6660654" y="5184626"/>
            <a:ext cx="504056"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p:cNvCxnSpPr/>
          <p:nvPr/>
        </p:nvCxnSpPr>
        <p:spPr>
          <a:xfrm>
            <a:off x="6516638" y="1944266"/>
            <a:ext cx="0" cy="1872208"/>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6516638" y="3960490"/>
            <a:ext cx="0" cy="3024336"/>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7818" y="383383"/>
            <a:ext cx="9005352" cy="624779"/>
          </a:xfrm>
          <a:solidFill>
            <a:srgbClr val="00B0F0"/>
          </a:solidFill>
        </p:spPr>
        <p:txBody>
          <a:bodyPr>
            <a:normAutofit fontScale="90000"/>
          </a:bodyPr>
          <a:lstStyle/>
          <a:p>
            <a:pPr algn="ctr"/>
            <a:r>
              <a:rPr lang="fr-FR" dirty="0" smtClean="0"/>
              <a:t>Spécialité  ST2S</a:t>
            </a:r>
            <a:endParaRPr lang="fr-FR" dirty="0"/>
          </a:p>
        </p:txBody>
      </p:sp>
      <p:sp>
        <p:nvSpPr>
          <p:cNvPr id="3" name="Espace réservé du contenu 2"/>
          <p:cNvSpPr>
            <a:spLocks noGrp="1"/>
          </p:cNvSpPr>
          <p:nvPr>
            <p:ph idx="1"/>
          </p:nvPr>
        </p:nvSpPr>
        <p:spPr>
          <a:xfrm>
            <a:off x="717818" y="1152178"/>
            <a:ext cx="9005352" cy="5333633"/>
          </a:xfrm>
        </p:spPr>
        <p:txBody>
          <a:bodyPr>
            <a:normAutofit fontScale="92500" lnSpcReduction="10000"/>
          </a:bodyPr>
          <a:lstStyle/>
          <a:p>
            <a:pPr marL="0" indent="0">
              <a:buNone/>
            </a:pPr>
            <a:r>
              <a:rPr lang="fr-FR" dirty="0" smtClean="0"/>
              <a:t>Des objectifs:</a:t>
            </a:r>
          </a:p>
          <a:p>
            <a:r>
              <a:rPr lang="fr-FR" dirty="0" smtClean="0"/>
              <a:t>- </a:t>
            </a:r>
            <a:r>
              <a:rPr lang="fr-FR" dirty="0"/>
              <a:t>Analyser des questions de santé ou sociale et appréhender leurs enjeux - Identifier les réponses apportées par les </a:t>
            </a:r>
            <a:r>
              <a:rPr lang="fr-FR" dirty="0" smtClean="0"/>
              <a:t>politiques</a:t>
            </a:r>
          </a:p>
          <a:p>
            <a:r>
              <a:rPr lang="fr-FR" dirty="0" smtClean="0"/>
              <a:t> </a:t>
            </a:r>
            <a:r>
              <a:rPr lang="fr-FR" dirty="0"/>
              <a:t>- Développer des compétences nécessaires à la poursuites d'études : rendre compte d'une démarche,  développer l'autonomie, le travail d'équipe</a:t>
            </a:r>
            <a:r>
              <a:rPr lang="fr-FR" dirty="0" smtClean="0"/>
              <a:t>..</a:t>
            </a:r>
          </a:p>
          <a:p>
            <a:pPr marL="0" indent="0">
              <a:buNone/>
            </a:pPr>
            <a:r>
              <a:rPr lang="fr-FR" dirty="0" smtClean="0"/>
              <a:t>Un contenu:</a:t>
            </a:r>
          </a:p>
          <a:p>
            <a:r>
              <a:rPr lang="fr-FR" dirty="0" smtClean="0"/>
              <a:t>- </a:t>
            </a:r>
            <a:r>
              <a:rPr lang="fr-FR" dirty="0"/>
              <a:t>Mobilisant des disciplines comme les sciences humaines, le droit, l'économie... </a:t>
            </a:r>
            <a:endParaRPr lang="fr-FR" dirty="0" smtClean="0"/>
          </a:p>
          <a:p>
            <a:r>
              <a:rPr lang="fr-FR" dirty="0" smtClean="0"/>
              <a:t>- </a:t>
            </a:r>
            <a:r>
              <a:rPr lang="fr-FR" dirty="0"/>
              <a:t>S'appuyant sur des réalités locales : rencontres avec des professionnels, observations et visites sur le terrain, suivis de projet..</a:t>
            </a:r>
          </a:p>
          <a:p>
            <a:endParaRPr lang="fr-FR" dirty="0"/>
          </a:p>
        </p:txBody>
      </p:sp>
    </p:spTree>
    <p:extLst>
      <p:ext uri="{BB962C8B-B14F-4D97-AF65-F5344CB8AC3E}">
        <p14:creationId xmlns:p14="http://schemas.microsoft.com/office/powerpoint/2010/main" val="1072603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a:spLocks noGrp="1"/>
          </p:cNvSpPr>
          <p:nvPr>
            <p:ph type="title"/>
          </p:nvPr>
        </p:nvSpPr>
        <p:spPr>
          <a:xfrm>
            <a:off x="1548086" y="288082"/>
            <a:ext cx="8261126" cy="864095"/>
          </a:xfrm>
          <a:ln w="19050">
            <a:solidFill>
              <a:schemeClr val="tx1"/>
            </a:solidFill>
          </a:ln>
        </p:spPr>
        <p:txBody>
          <a:bodyPr>
            <a:normAutofit/>
          </a:bodyPr>
          <a:lstStyle/>
          <a:p>
            <a:r>
              <a:rPr lang="fr-FR" sz="3600" b="1" dirty="0" smtClean="0">
                <a:solidFill>
                  <a:schemeClr val="accent6">
                    <a:lumMod val="75000"/>
                  </a:schemeClr>
                </a:solidFill>
              </a:rPr>
              <a:t>La voie générale…</a:t>
            </a:r>
            <a:endParaRPr lang="fr-FR" sz="3600" b="1" dirty="0">
              <a:solidFill>
                <a:schemeClr val="accent6">
                  <a:lumMod val="75000"/>
                </a:schemeClr>
              </a:solidFill>
            </a:endParaRPr>
          </a:p>
        </p:txBody>
      </p:sp>
      <p:graphicFrame>
        <p:nvGraphicFramePr>
          <p:cNvPr id="8" name="Tableau 7"/>
          <p:cNvGraphicFramePr>
            <a:graphicFrameLocks noGrp="1"/>
          </p:cNvGraphicFramePr>
          <p:nvPr/>
        </p:nvGraphicFramePr>
        <p:xfrm>
          <a:off x="1548086" y="1944266"/>
          <a:ext cx="4745355" cy="1892808"/>
        </p:xfrm>
        <a:graphic>
          <a:graphicData uri="http://schemas.openxmlformats.org/drawingml/2006/table">
            <a:tbl>
              <a:tblPr/>
              <a:tblGrid>
                <a:gridCol w="2859405">
                  <a:extLst>
                    <a:ext uri="{9D8B030D-6E8A-4147-A177-3AD203B41FA5}">
                      <a16:colId xmlns:a16="http://schemas.microsoft.com/office/drawing/2014/main" val="20000"/>
                    </a:ext>
                  </a:extLst>
                </a:gridCol>
                <a:gridCol w="809625">
                  <a:extLst>
                    <a:ext uri="{9D8B030D-6E8A-4147-A177-3AD203B41FA5}">
                      <a16:colId xmlns:a16="http://schemas.microsoft.com/office/drawing/2014/main" val="20001"/>
                    </a:ext>
                  </a:extLst>
                </a:gridCol>
                <a:gridCol w="1076325">
                  <a:extLst>
                    <a:ext uri="{9D8B030D-6E8A-4147-A177-3AD203B41FA5}">
                      <a16:colId xmlns:a16="http://schemas.microsoft.com/office/drawing/2014/main" val="20002"/>
                    </a:ext>
                  </a:extLst>
                </a:gridCol>
              </a:tblGrid>
              <a:tr h="0">
                <a:tc>
                  <a:txBody>
                    <a:bodyPr/>
                    <a:lstStyle/>
                    <a:p>
                      <a:pPr>
                        <a:lnSpc>
                          <a:spcPct val="115000"/>
                        </a:lnSpc>
                        <a:spcAft>
                          <a:spcPts val="0"/>
                        </a:spcAft>
                      </a:pPr>
                      <a:endParaRPr lang="fr-F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Première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latin typeface="Calibri"/>
                          <a:ea typeface="Calibri"/>
                          <a:cs typeface="Times New Roman"/>
                        </a:rPr>
                        <a:t>Terminale</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nSpc>
                          <a:spcPct val="115000"/>
                        </a:lnSpc>
                        <a:spcAft>
                          <a:spcPts val="0"/>
                        </a:spcAft>
                      </a:pPr>
                      <a:r>
                        <a:rPr lang="fr-FR" sz="1200">
                          <a:latin typeface="Calibri"/>
                          <a:ea typeface="Calibri"/>
                          <a:cs typeface="Times New Roman"/>
                        </a:rPr>
                        <a:t>Français (en première seulement) :</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 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fr-FR" sz="1200" dirty="0">
                          <a:latin typeface="Calibri"/>
                          <a:ea typeface="Calibri"/>
                          <a:cs typeface="Times New Roman"/>
                        </a:rPr>
                        <a:t>Philosophie (en terminale seulement) :</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 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fr-FR" sz="1200">
                          <a:latin typeface="Calibri"/>
                          <a:ea typeface="Calibri"/>
                          <a:cs typeface="Times New Roman"/>
                        </a:rPr>
                        <a:t>Enseignement Moral et civique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0h30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0h30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8280">
                <a:tc>
                  <a:txBody>
                    <a:bodyPr/>
                    <a:lstStyle/>
                    <a:p>
                      <a:pPr>
                        <a:lnSpc>
                          <a:spcPct val="115000"/>
                        </a:lnSpc>
                        <a:spcAft>
                          <a:spcPts val="0"/>
                        </a:spcAft>
                      </a:pPr>
                      <a:r>
                        <a:rPr lang="fr-FR" sz="1200" dirty="0">
                          <a:latin typeface="Calibri"/>
                          <a:ea typeface="Calibri"/>
                          <a:cs typeface="Times New Roman"/>
                        </a:rPr>
                        <a:t>Histoire géographie </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3 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3 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0"/>
                        </a:spcAft>
                      </a:pPr>
                      <a:r>
                        <a:rPr lang="fr-FR" sz="1200" dirty="0">
                          <a:latin typeface="Calibri"/>
                          <a:ea typeface="Calibri"/>
                          <a:cs typeface="Times New Roman"/>
                        </a:rPr>
                        <a:t>Langue vivante A et langue vivante B</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4h30</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Aft>
                          <a:spcPts val="0"/>
                        </a:spcAft>
                      </a:pPr>
                      <a:r>
                        <a:rPr lang="fr-FR" sz="1200">
                          <a:latin typeface="Calibri"/>
                          <a:ea typeface="Calibri"/>
                          <a:cs typeface="Times New Roman"/>
                        </a:rPr>
                        <a:t>Education physique et sportive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2h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2h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Aft>
                          <a:spcPts val="0"/>
                        </a:spcAft>
                      </a:pPr>
                      <a:r>
                        <a:rPr lang="fr-FR" sz="1200">
                          <a:latin typeface="Calibri"/>
                          <a:ea typeface="Calibri"/>
                          <a:cs typeface="Times New Roman"/>
                        </a:rPr>
                        <a:t>Enseignement scientifique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2h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2h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15000"/>
                        </a:lnSpc>
                        <a:spcAft>
                          <a:spcPts val="0"/>
                        </a:spcAft>
                      </a:pPr>
                      <a:endParaRPr lang="fr-FR" sz="12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16h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latin typeface="Calibri"/>
                          <a:ea typeface="Calibri"/>
                          <a:cs typeface="Times New Roman"/>
                        </a:rPr>
                        <a:t>15h30</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14" name="Tableau 13"/>
          <p:cNvGraphicFramePr>
            <a:graphicFrameLocks noGrp="1"/>
          </p:cNvGraphicFramePr>
          <p:nvPr>
            <p:extLst>
              <p:ext uri="{D42A27DB-BD31-4B8C-83A1-F6EECF244321}">
                <p14:modId xmlns:p14="http://schemas.microsoft.com/office/powerpoint/2010/main" val="1927205077"/>
              </p:ext>
            </p:extLst>
          </p:nvPr>
        </p:nvGraphicFramePr>
        <p:xfrm>
          <a:off x="1548086" y="3960490"/>
          <a:ext cx="4752527" cy="2944368"/>
        </p:xfrm>
        <a:graphic>
          <a:graphicData uri="http://schemas.openxmlformats.org/drawingml/2006/table">
            <a:tbl>
              <a:tblPr/>
              <a:tblGrid>
                <a:gridCol w="546567">
                  <a:extLst>
                    <a:ext uri="{9D8B030D-6E8A-4147-A177-3AD203B41FA5}">
                      <a16:colId xmlns:a16="http://schemas.microsoft.com/office/drawing/2014/main" val="20000"/>
                    </a:ext>
                  </a:extLst>
                </a:gridCol>
                <a:gridCol w="2333753">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080119">
                  <a:extLst>
                    <a:ext uri="{9D8B030D-6E8A-4147-A177-3AD203B41FA5}">
                      <a16:colId xmlns:a16="http://schemas.microsoft.com/office/drawing/2014/main" val="20003"/>
                    </a:ext>
                  </a:extLst>
                </a:gridCol>
              </a:tblGrid>
              <a:tr h="0">
                <a:tc>
                  <a:txBody>
                    <a:bodyPr/>
                    <a:lstStyle/>
                    <a:p>
                      <a:pPr>
                        <a:lnSpc>
                          <a:spcPct val="115000"/>
                        </a:lnSpc>
                        <a:spcAft>
                          <a:spcPts val="0"/>
                        </a:spcAft>
                      </a:pP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smtClean="0">
                          <a:latin typeface="Calibri"/>
                          <a:ea typeface="Calibri"/>
                          <a:cs typeface="Times New Roman"/>
                        </a:rPr>
                        <a:t> </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smtClean="0">
                          <a:latin typeface="Calibri"/>
                          <a:ea typeface="Calibri"/>
                          <a:cs typeface="Times New Roman"/>
                        </a:rPr>
                        <a:t>Première</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100" dirty="0" smtClean="0">
                          <a:latin typeface="Calibri"/>
                          <a:ea typeface="Calibri"/>
                          <a:cs typeface="Times New Roman"/>
                        </a:rPr>
                        <a:t>Terminale</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nSpc>
                          <a:spcPct val="115000"/>
                        </a:lnSpc>
                        <a:spcAft>
                          <a:spcPts val="0"/>
                        </a:spcAft>
                      </a:pPr>
                      <a:r>
                        <a:rPr lang="fr-FR" sz="1100" dirty="0" smtClean="0">
                          <a:latin typeface="Calibri"/>
                          <a:ea typeface="Calibri"/>
                          <a:cs typeface="Times New Roman"/>
                        </a:rPr>
                        <a:t>1</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Calibri"/>
                          <a:ea typeface="Calibri"/>
                          <a:cs typeface="Times New Roman"/>
                        </a:rPr>
                        <a:t>Histoire géographie, géopolitique et sciences politiques</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6h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nSpc>
                          <a:spcPct val="115000"/>
                        </a:lnSpc>
                        <a:spcAft>
                          <a:spcPts val="0"/>
                        </a:spcAft>
                      </a:pPr>
                      <a:r>
                        <a:rPr lang="fr-FR" sz="1100" dirty="0" smtClean="0">
                          <a:latin typeface="Calibri"/>
                          <a:ea typeface="Calibri"/>
                          <a:cs typeface="Times New Roman"/>
                        </a:rPr>
                        <a:t>2</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Calibri"/>
                          <a:ea typeface="Calibri"/>
                          <a:cs typeface="Times New Roman"/>
                        </a:rPr>
                        <a:t>Humanités, littérature et philosophie</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6h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a:lnSpc>
                          <a:spcPct val="115000"/>
                        </a:lnSpc>
                        <a:spcAft>
                          <a:spcPts val="0"/>
                        </a:spcAft>
                      </a:pPr>
                      <a:r>
                        <a:rPr lang="fr-FR" sz="1100" dirty="0" smtClean="0">
                          <a:latin typeface="Calibri"/>
                          <a:ea typeface="Calibri"/>
                          <a:cs typeface="Times New Roman"/>
                        </a:rPr>
                        <a:t>3</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Calibri"/>
                          <a:ea typeface="Calibri"/>
                          <a:cs typeface="Times New Roman"/>
                        </a:rPr>
                        <a:t>Langues, littératures et cultures étrangères</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6h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a:lnSpc>
                          <a:spcPct val="115000"/>
                        </a:lnSpc>
                        <a:spcAft>
                          <a:spcPts val="0"/>
                        </a:spcAft>
                      </a:pPr>
                      <a:r>
                        <a:rPr lang="fr-FR" sz="1200" dirty="0" smtClean="0">
                          <a:latin typeface="Calibri"/>
                          <a:ea typeface="Calibri"/>
                          <a:cs typeface="Times New Roman"/>
                        </a:rPr>
                        <a:t>4</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Calibri"/>
                          <a:ea typeface="Calibri"/>
                          <a:cs typeface="Times New Roman"/>
                        </a:rPr>
                        <a:t>Mathématiques</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6h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a:lnSpc>
                          <a:spcPct val="115000"/>
                        </a:lnSpc>
                        <a:spcAft>
                          <a:spcPts val="0"/>
                        </a:spcAft>
                      </a:pPr>
                      <a:r>
                        <a:rPr lang="fr-FR" sz="1100" dirty="0" smtClean="0">
                          <a:latin typeface="Calibri"/>
                          <a:ea typeface="Calibri"/>
                          <a:cs typeface="Times New Roman"/>
                        </a:rPr>
                        <a:t>5</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Calibri"/>
                          <a:ea typeface="Calibri"/>
                          <a:cs typeface="Times New Roman"/>
                        </a:rPr>
                        <a:t>Physique-chimie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6h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a:lnSpc>
                          <a:spcPct val="115000"/>
                        </a:lnSpc>
                        <a:spcAft>
                          <a:spcPts val="0"/>
                        </a:spcAft>
                      </a:pPr>
                      <a:r>
                        <a:rPr lang="fr-FR" sz="1100" dirty="0" smtClean="0">
                          <a:latin typeface="Calibri"/>
                          <a:ea typeface="Calibri"/>
                          <a:cs typeface="Times New Roman"/>
                        </a:rPr>
                        <a:t>6</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Calibri"/>
                          <a:ea typeface="Calibri"/>
                          <a:cs typeface="Times New Roman"/>
                        </a:rPr>
                        <a:t>Sciences de la Vie et de la Terre</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6h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a:lnSpc>
                          <a:spcPct val="115000"/>
                        </a:lnSpc>
                        <a:spcAft>
                          <a:spcPts val="0"/>
                        </a:spcAft>
                      </a:pPr>
                      <a:r>
                        <a:rPr lang="fr-FR" sz="1100" dirty="0" smtClean="0">
                          <a:latin typeface="Calibri"/>
                          <a:ea typeface="Calibri"/>
                          <a:cs typeface="Times New Roman"/>
                        </a:rPr>
                        <a:t>7</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a:latin typeface="Calibri"/>
                          <a:ea typeface="Calibri"/>
                          <a:cs typeface="Times New Roman"/>
                        </a:rPr>
                        <a:t>Sciences de l'ingénieur </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6h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a:lnSpc>
                          <a:spcPct val="115000"/>
                        </a:lnSpc>
                        <a:spcAft>
                          <a:spcPts val="0"/>
                        </a:spcAft>
                      </a:pPr>
                      <a:r>
                        <a:rPr lang="fr-FR" sz="1100" dirty="0" smtClean="0">
                          <a:latin typeface="Calibri"/>
                          <a:ea typeface="Calibri"/>
                          <a:cs typeface="Times New Roman"/>
                        </a:rPr>
                        <a:t>8</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latin typeface="Calibri"/>
                          <a:ea typeface="Calibri"/>
                          <a:cs typeface="Times New Roman"/>
                        </a:rPr>
                        <a:t>Sciences économiques et sociales </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4h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latin typeface="Calibri"/>
                          <a:ea typeface="Calibri"/>
                          <a:cs typeface="Times New Roman"/>
                        </a:rPr>
                        <a:t>6h</a:t>
                      </a:r>
                      <a:endParaRPr lang="fr-FR"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a:lnSpc>
                          <a:spcPct val="115000"/>
                        </a:lnSpc>
                        <a:spcAft>
                          <a:spcPts val="0"/>
                        </a:spcAft>
                      </a:pPr>
                      <a:r>
                        <a:rPr lang="fr-FR" sz="1200" dirty="0" smtClean="0">
                          <a:latin typeface="Calibri"/>
                          <a:ea typeface="Calibri"/>
                          <a:cs typeface="Times New Roman"/>
                        </a:rPr>
                        <a:t>9</a:t>
                      </a:r>
                      <a:endParaRPr lang="fr-F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dirty="0" smtClean="0">
                          <a:latin typeface="Calibri"/>
                          <a:ea typeface="Calibri"/>
                          <a:cs typeface="Times New Roman"/>
                        </a:rPr>
                        <a:t>Numérique et sciences informatique</a:t>
                      </a:r>
                      <a:endParaRPr lang="fr-FR" sz="1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4h</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smtClean="0">
                          <a:latin typeface="Calibri"/>
                          <a:ea typeface="Calibri"/>
                          <a:cs typeface="Times New Roman"/>
                        </a:rPr>
                        <a:t>6h</a:t>
                      </a:r>
                      <a:endParaRPr lang="fr-F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15" name="ZoneTexte 14"/>
          <p:cNvSpPr txBox="1"/>
          <p:nvPr/>
        </p:nvSpPr>
        <p:spPr>
          <a:xfrm>
            <a:off x="6444630" y="1944266"/>
            <a:ext cx="3384376" cy="701731"/>
          </a:xfrm>
          <a:prstGeom prst="rect">
            <a:avLst/>
          </a:prstGeom>
          <a:noFill/>
        </p:spPr>
        <p:txBody>
          <a:bodyPr wrap="square" rtlCol="0">
            <a:spAutoFit/>
          </a:bodyPr>
          <a:lstStyle/>
          <a:p>
            <a:pPr>
              <a:buNone/>
            </a:pPr>
            <a:r>
              <a:rPr lang="fr-FR" b="1" dirty="0" smtClean="0"/>
              <a:t>Enseignements communs</a:t>
            </a:r>
          </a:p>
          <a:p>
            <a:pPr>
              <a:buNone/>
            </a:pPr>
            <a:r>
              <a:rPr lang="fr-FR" dirty="0" smtClean="0"/>
              <a:t>16h00 en 1</a:t>
            </a:r>
            <a:r>
              <a:rPr lang="fr-FR" baseline="30000" dirty="0" smtClean="0"/>
              <a:t>ère</a:t>
            </a:r>
            <a:r>
              <a:rPr lang="fr-FR" dirty="0" smtClean="0"/>
              <a:t> – 15h30 en Ter</a:t>
            </a:r>
            <a:endParaRPr lang="fr-FR" dirty="0"/>
          </a:p>
        </p:txBody>
      </p:sp>
      <p:sp>
        <p:nvSpPr>
          <p:cNvPr id="16" name="ZoneTexte 15"/>
          <p:cNvSpPr txBox="1"/>
          <p:nvPr/>
        </p:nvSpPr>
        <p:spPr>
          <a:xfrm>
            <a:off x="6588646" y="3960490"/>
            <a:ext cx="2952328" cy="3083921"/>
          </a:xfrm>
          <a:prstGeom prst="rect">
            <a:avLst/>
          </a:prstGeom>
          <a:noFill/>
        </p:spPr>
        <p:txBody>
          <a:bodyPr wrap="square" rtlCol="0">
            <a:spAutoFit/>
          </a:bodyPr>
          <a:lstStyle/>
          <a:p>
            <a:pPr>
              <a:buNone/>
            </a:pPr>
            <a:r>
              <a:rPr lang="fr-FR" b="1" dirty="0" smtClean="0"/>
              <a:t>Enseignements de spécialité</a:t>
            </a:r>
          </a:p>
          <a:p>
            <a:pPr>
              <a:buNone/>
            </a:pPr>
            <a:r>
              <a:rPr lang="fr-FR" dirty="0" smtClean="0"/>
              <a:t>12h00 en 1ère : </a:t>
            </a:r>
            <a:br>
              <a:rPr lang="fr-FR" dirty="0" smtClean="0"/>
            </a:br>
            <a:r>
              <a:rPr lang="fr-FR" i="1" dirty="0" smtClean="0"/>
              <a:t>3 enseignements de spécialité (3x4h00)</a:t>
            </a:r>
          </a:p>
          <a:p>
            <a:pPr>
              <a:buNone/>
            </a:pPr>
            <a:endParaRPr lang="fr-FR" dirty="0" smtClean="0"/>
          </a:p>
          <a:p>
            <a:pPr>
              <a:buNone/>
            </a:pPr>
            <a:r>
              <a:rPr lang="fr-FR" dirty="0" smtClean="0"/>
              <a:t>12h00 en terminale :</a:t>
            </a:r>
          </a:p>
          <a:p>
            <a:pPr>
              <a:buNone/>
            </a:pPr>
            <a:r>
              <a:rPr lang="fr-FR" i="1" dirty="0" smtClean="0"/>
              <a:t>2 enseignements de spécialité parmi les 3 choisis en 1</a:t>
            </a:r>
            <a:r>
              <a:rPr lang="fr-FR" i="1" baseline="30000" dirty="0" smtClean="0"/>
              <a:t>ère</a:t>
            </a:r>
            <a:r>
              <a:rPr lang="fr-FR" i="1" dirty="0" smtClean="0"/>
              <a:t> (2x6h00)</a:t>
            </a:r>
            <a:endParaRPr lang="fr-FR" i="1" dirty="0"/>
          </a:p>
        </p:txBody>
      </p:sp>
      <p:sp>
        <p:nvSpPr>
          <p:cNvPr id="17" name="ZoneTexte 16"/>
          <p:cNvSpPr txBox="1"/>
          <p:nvPr/>
        </p:nvSpPr>
        <p:spPr>
          <a:xfrm>
            <a:off x="1548086" y="1296194"/>
            <a:ext cx="8280920" cy="646331"/>
          </a:xfrm>
          <a:prstGeom prst="rect">
            <a:avLst/>
          </a:prstGeom>
          <a:noFill/>
        </p:spPr>
        <p:txBody>
          <a:bodyPr wrap="square" rtlCol="0">
            <a:spAutoFit/>
          </a:bodyPr>
          <a:lstStyle/>
          <a:p>
            <a:pPr algn="l">
              <a:buNone/>
            </a:pPr>
            <a:r>
              <a:rPr lang="fr-FR" b="1" i="1" dirty="0" smtClean="0">
                <a:solidFill>
                  <a:srgbClr val="C00000"/>
                </a:solidFill>
                <a:latin typeface="Arial" pitchFamily="34" charset="0"/>
                <a:cs typeface="Arial" pitchFamily="34" charset="0"/>
              </a:rPr>
              <a:t>Elle s’adresse plutôt  à des élèves qui envisagent de faire des études longues (LMD)</a:t>
            </a:r>
            <a:endParaRPr lang="fr-FR" b="1"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5220494" y="504106"/>
            <a:ext cx="4932634" cy="863253"/>
          </a:xfrm>
        </p:spPr>
        <p:txBody>
          <a:bodyPr>
            <a:noAutofit/>
          </a:bodyPr>
          <a:lstStyle/>
          <a:p>
            <a:pPr eaLnBrk="1" fontAlgn="auto" hangingPunct="1">
              <a:spcAft>
                <a:spcPts val="0"/>
              </a:spcAft>
              <a:defRPr/>
            </a:pPr>
            <a:r>
              <a:rPr lang="fr-FR" sz="3200" b="1" i="1" dirty="0" smtClean="0">
                <a:solidFill>
                  <a:schemeClr val="tx2">
                    <a:lumMod val="75000"/>
                  </a:schemeClr>
                </a:solidFill>
              </a:rPr>
              <a:t>Choisir les enseignements de spécialité…</a:t>
            </a:r>
            <a:endParaRPr lang="fr-FR" sz="2000" b="1" i="1" dirty="0" smtClean="0">
              <a:solidFill>
                <a:schemeClr val="tx2">
                  <a:lumMod val="75000"/>
                </a:schemeClr>
              </a:solidFill>
            </a:endParaRPr>
          </a:p>
        </p:txBody>
      </p:sp>
      <p:sp>
        <p:nvSpPr>
          <p:cNvPr id="7" name="Rectangle 2"/>
          <p:cNvSpPr txBox="1">
            <a:spLocks noChangeArrowheads="1"/>
          </p:cNvSpPr>
          <p:nvPr/>
        </p:nvSpPr>
        <p:spPr>
          <a:xfrm>
            <a:off x="1260054" y="216074"/>
            <a:ext cx="3816424" cy="863253"/>
          </a:xfrm>
          <a:prstGeom prst="rect">
            <a:avLst/>
          </a:prstGeom>
          <a:ln w="28575">
            <a:solidFill>
              <a:schemeClr val="tx1"/>
            </a:solidFill>
          </a:ln>
        </p:spPr>
        <p:txBody>
          <a:bodyPr lIns="100803" tIns="50402" rIns="100803" bIns="50402"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fr-FR" sz="4000" b="1" dirty="0" smtClean="0">
                <a:solidFill>
                  <a:schemeClr val="tx2">
                    <a:lumMod val="75000"/>
                  </a:schemeClr>
                </a:solidFill>
                <a:effectLst>
                  <a:outerShdw blurRad="50000" dist="30000" dir="5400000" algn="tl" rotWithShape="0">
                    <a:srgbClr val="000000">
                      <a:alpha val="30000"/>
                    </a:srgbClr>
                  </a:outerShdw>
                </a:effectLst>
                <a:latin typeface="+mj-lt"/>
                <a:ea typeface="+mj-ea"/>
                <a:cs typeface="+mj-cs"/>
              </a:rPr>
              <a:t>Série générale</a:t>
            </a:r>
            <a:endParaRPr kumimoji="0" lang="fr-FR" sz="2800" b="1" i="0" u="none" strike="noStrike" kern="1200" cap="none" spc="0" normalizeH="0" baseline="0" noProof="0" dirty="0" smtClean="0">
              <a:ln>
                <a:noFill/>
              </a:ln>
              <a:solidFill>
                <a:schemeClr val="tx2">
                  <a:lumMod val="75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1026" name="Text Box 2"/>
          <p:cNvSpPr txBox="1">
            <a:spLocks noChangeArrowheads="1"/>
          </p:cNvSpPr>
          <p:nvPr/>
        </p:nvSpPr>
        <p:spPr bwMode="auto">
          <a:xfrm>
            <a:off x="1476078" y="2304306"/>
            <a:ext cx="3240360" cy="915988"/>
          </a:xfrm>
          <a:prstGeom prst="rect">
            <a:avLst/>
          </a:prstGeom>
          <a:solidFill>
            <a:schemeClr val="tx2">
              <a:lumMod val="20000"/>
              <a:lumOff val="8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cs typeface="Arial" pitchFamily="34" charset="0"/>
              </a:rPr>
              <a:t>L’intérêt, l’appétence des élèves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cs typeface="Arial" pitchFamily="34" charset="0"/>
              </a:rPr>
              <a:t>(A envisager sur le cycle terminal : 1</a:t>
            </a:r>
            <a:r>
              <a:rPr kumimoji="0" lang="fr-FR" b="1" i="0" u="none" strike="noStrike" cap="none" normalizeH="0" baseline="30000" dirty="0" smtClean="0">
                <a:ln>
                  <a:noFill/>
                </a:ln>
                <a:solidFill>
                  <a:schemeClr val="tx1"/>
                </a:solidFill>
                <a:effectLst/>
                <a:latin typeface="Calibri" pitchFamily="34" charset="0"/>
                <a:cs typeface="Arial" pitchFamily="34" charset="0"/>
              </a:rPr>
              <a:t>ère</a:t>
            </a:r>
            <a:r>
              <a:rPr kumimoji="0" lang="fr-FR" b="1" i="0" u="none" strike="noStrike" cap="none" normalizeH="0" baseline="0" dirty="0" smtClean="0">
                <a:ln>
                  <a:noFill/>
                </a:ln>
                <a:solidFill>
                  <a:schemeClr val="tx1"/>
                </a:solidFill>
                <a:effectLst/>
                <a:latin typeface="Calibri" pitchFamily="34" charset="0"/>
                <a:cs typeface="Arial" pitchFamily="34" charset="0"/>
              </a:rPr>
              <a:t> et terminale)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7" name="AutoShape 3"/>
          <p:cNvSpPr>
            <a:spLocks noChangeArrowheads="1"/>
          </p:cNvSpPr>
          <p:nvPr/>
        </p:nvSpPr>
        <p:spPr bwMode="auto">
          <a:xfrm rot="16200000">
            <a:off x="5442050" y="1290663"/>
            <a:ext cx="371475" cy="1390650"/>
          </a:xfrm>
          <a:prstGeom prst="curvedLeftArrow">
            <a:avLst>
              <a:gd name="adj1" fmla="val 74872"/>
              <a:gd name="adj2" fmla="val 149744"/>
              <a:gd name="adj3" fmla="val 33333"/>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28" name="Text Box 4"/>
          <p:cNvSpPr txBox="1">
            <a:spLocks noChangeArrowheads="1"/>
          </p:cNvSpPr>
          <p:nvPr/>
        </p:nvSpPr>
        <p:spPr bwMode="auto">
          <a:xfrm>
            <a:off x="6660654" y="2304306"/>
            <a:ext cx="3168352" cy="936104"/>
          </a:xfrm>
          <a:prstGeom prst="rect">
            <a:avLst/>
          </a:prstGeom>
          <a:solidFill>
            <a:schemeClr val="tx2">
              <a:lumMod val="20000"/>
              <a:lumOff val="8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tx1"/>
                </a:solidFill>
                <a:effectLst/>
                <a:latin typeface="Calibri" pitchFamily="34" charset="0"/>
                <a:cs typeface="Arial" pitchFamily="34" charset="0"/>
              </a:rPr>
              <a:t>Les perspectives de réussite (capacités, compétences, connaissances…)</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1029" name="Text Box 5"/>
          <p:cNvSpPr txBox="1">
            <a:spLocks noChangeArrowheads="1"/>
          </p:cNvSpPr>
          <p:nvPr/>
        </p:nvSpPr>
        <p:spPr bwMode="auto">
          <a:xfrm>
            <a:off x="3276278" y="3888482"/>
            <a:ext cx="4968552" cy="936104"/>
          </a:xfrm>
          <a:prstGeom prst="rect">
            <a:avLst/>
          </a:prstGeom>
          <a:solidFill>
            <a:schemeClr val="tx2">
              <a:lumMod val="20000"/>
              <a:lumOff val="8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cs typeface="Arial" pitchFamily="34" charset="0"/>
              </a:rPr>
              <a:t>Le projet post-bac</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b="1" i="0" u="none" strike="noStrike" cap="none" normalizeH="0" baseline="0" dirty="0" smtClean="0">
                <a:ln>
                  <a:noFill/>
                </a:ln>
                <a:solidFill>
                  <a:schemeClr val="tx1"/>
                </a:solidFill>
                <a:effectLst/>
                <a:latin typeface="Calibri" pitchFamily="34" charset="0"/>
                <a:cs typeface="Arial" pitchFamily="34" charset="0"/>
              </a:rPr>
              <a:t>(A envisager sur le cycle terminal : 1</a:t>
            </a:r>
            <a:r>
              <a:rPr kumimoji="0" lang="fr-FR" b="1" i="0" u="none" strike="noStrike" cap="none" normalizeH="0" baseline="30000" dirty="0" smtClean="0">
                <a:ln>
                  <a:noFill/>
                </a:ln>
                <a:solidFill>
                  <a:schemeClr val="tx1"/>
                </a:solidFill>
                <a:effectLst/>
                <a:latin typeface="Calibri" pitchFamily="34" charset="0"/>
                <a:cs typeface="Arial" pitchFamily="34" charset="0"/>
              </a:rPr>
              <a:t>ère</a:t>
            </a:r>
            <a:r>
              <a:rPr kumimoji="0" lang="fr-FR" b="1" i="0" u="none" strike="noStrike" cap="none" normalizeH="0" baseline="0" dirty="0" smtClean="0">
                <a:ln>
                  <a:noFill/>
                </a:ln>
                <a:solidFill>
                  <a:schemeClr val="tx1"/>
                </a:solidFill>
                <a:effectLst/>
                <a:latin typeface="Calibri" pitchFamily="34" charset="0"/>
                <a:cs typeface="Arial" pitchFamily="34" charset="0"/>
              </a:rPr>
              <a:t> et terminale)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AutoShape 6"/>
          <p:cNvSpPr>
            <a:spLocks noChangeArrowheads="1"/>
          </p:cNvSpPr>
          <p:nvPr/>
        </p:nvSpPr>
        <p:spPr bwMode="auto">
          <a:xfrm rot="9948257">
            <a:off x="2536152" y="3341825"/>
            <a:ext cx="371475" cy="1057275"/>
          </a:xfrm>
          <a:prstGeom prst="curvedLeftArrow">
            <a:avLst>
              <a:gd name="adj1" fmla="val 56923"/>
              <a:gd name="adj2" fmla="val 113846"/>
              <a:gd name="adj3" fmla="val 33333"/>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1" name="AutoShape 7"/>
          <p:cNvSpPr>
            <a:spLocks noChangeArrowheads="1"/>
          </p:cNvSpPr>
          <p:nvPr/>
        </p:nvSpPr>
        <p:spPr bwMode="auto">
          <a:xfrm>
            <a:off x="8460854" y="3456434"/>
            <a:ext cx="371475" cy="1046163"/>
          </a:xfrm>
          <a:prstGeom prst="curvedLeftArrow">
            <a:avLst>
              <a:gd name="adj1" fmla="val 56325"/>
              <a:gd name="adj2" fmla="val 112650"/>
              <a:gd name="adj3" fmla="val 33333"/>
            </a:avLst>
          </a:prstGeom>
          <a:solidFill>
            <a:schemeClr val="tx2">
              <a:lumMod val="60000"/>
              <a:lumOff val="4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2" name="AutoShape 8"/>
          <p:cNvSpPr>
            <a:spLocks noChangeArrowheads="1"/>
          </p:cNvSpPr>
          <p:nvPr/>
        </p:nvSpPr>
        <p:spPr bwMode="auto">
          <a:xfrm>
            <a:off x="1116038" y="5472658"/>
            <a:ext cx="771525" cy="398463"/>
          </a:xfrm>
          <a:prstGeom prst="rightArrow">
            <a:avLst>
              <a:gd name="adj1" fmla="val 50000"/>
              <a:gd name="adj2" fmla="val 48406"/>
            </a:avLst>
          </a:prstGeom>
          <a:solidFill>
            <a:schemeClr val="tx2">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5" name="AutoShape 8"/>
          <p:cNvSpPr>
            <a:spLocks noChangeArrowheads="1"/>
          </p:cNvSpPr>
          <p:nvPr/>
        </p:nvSpPr>
        <p:spPr bwMode="auto">
          <a:xfrm>
            <a:off x="1116038" y="6480770"/>
            <a:ext cx="771525" cy="398463"/>
          </a:xfrm>
          <a:prstGeom prst="rightArrow">
            <a:avLst>
              <a:gd name="adj1" fmla="val 50000"/>
              <a:gd name="adj2" fmla="val 48406"/>
            </a:avLst>
          </a:prstGeom>
          <a:solidFill>
            <a:schemeClr val="tx2">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3" name="Text Box 9"/>
          <p:cNvSpPr txBox="1">
            <a:spLocks noChangeArrowheads="1"/>
          </p:cNvSpPr>
          <p:nvPr/>
        </p:nvSpPr>
        <p:spPr bwMode="auto">
          <a:xfrm>
            <a:off x="1980134" y="6480770"/>
            <a:ext cx="8208912" cy="441325"/>
          </a:xfrm>
          <a:prstGeom prst="rect">
            <a:avLst/>
          </a:prstGeom>
          <a:solidFill>
            <a:schemeClr val="bg2">
              <a:lumMod val="9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600" b="1" i="0" u="none" strike="noStrike" cap="none" normalizeH="0" baseline="0" dirty="0" smtClean="0">
                <a:ln>
                  <a:noFill/>
                </a:ln>
                <a:solidFill>
                  <a:schemeClr val="tx1"/>
                </a:solidFill>
                <a:effectLst/>
                <a:latin typeface="Calibri" pitchFamily="34" charset="0"/>
                <a:cs typeface="Arial" pitchFamily="34" charset="0"/>
              </a:rPr>
              <a:t>La capacité de mise en œuvre du lycée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Text Box 9"/>
          <p:cNvSpPr txBox="1">
            <a:spLocks noChangeArrowheads="1"/>
          </p:cNvSpPr>
          <p:nvPr/>
        </p:nvSpPr>
        <p:spPr bwMode="auto">
          <a:xfrm>
            <a:off x="1980134" y="5472658"/>
            <a:ext cx="8181999" cy="441325"/>
          </a:xfrm>
          <a:prstGeom prst="rect">
            <a:avLst/>
          </a:prstGeom>
          <a:solidFill>
            <a:schemeClr val="bg2">
              <a:lumMod val="9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l">
              <a:spcBef>
                <a:spcPct val="0"/>
              </a:spcBef>
              <a:spcAft>
                <a:spcPts val="1000"/>
              </a:spcAft>
              <a:buNone/>
            </a:pPr>
            <a:r>
              <a:rPr kumimoji="0" lang="fr-FR" sz="1400" b="1" i="0" u="none" strike="noStrike" cap="none" normalizeH="0" baseline="0" dirty="0" smtClean="0">
                <a:ln>
                  <a:noFill/>
                </a:ln>
                <a:solidFill>
                  <a:schemeClr val="tx1"/>
                </a:solidFill>
                <a:effectLst/>
                <a:latin typeface="Arial" pitchFamily="34" charset="0"/>
                <a:cs typeface="Arial" pitchFamily="34" charset="0"/>
              </a:rPr>
              <a:t>Se renseigner , se cultiver, construire son projet d’orientation</a:t>
            </a:r>
          </a:p>
        </p:txBody>
      </p:sp>
      <p:sp>
        <p:nvSpPr>
          <p:cNvPr id="18" name="AutoShape 8"/>
          <p:cNvSpPr>
            <a:spLocks noChangeArrowheads="1"/>
          </p:cNvSpPr>
          <p:nvPr/>
        </p:nvSpPr>
        <p:spPr bwMode="auto">
          <a:xfrm>
            <a:off x="1116038" y="5976714"/>
            <a:ext cx="771525" cy="398463"/>
          </a:xfrm>
          <a:prstGeom prst="rightArrow">
            <a:avLst>
              <a:gd name="adj1" fmla="val 50000"/>
              <a:gd name="adj2" fmla="val 48406"/>
            </a:avLst>
          </a:prstGeom>
          <a:solidFill>
            <a:schemeClr val="tx2">
              <a:lumMod val="40000"/>
              <a:lumOff val="6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9" name="Text Box 9"/>
          <p:cNvSpPr txBox="1">
            <a:spLocks noChangeArrowheads="1"/>
          </p:cNvSpPr>
          <p:nvPr/>
        </p:nvSpPr>
        <p:spPr bwMode="auto">
          <a:xfrm>
            <a:off x="1980134" y="5976714"/>
            <a:ext cx="8181999" cy="441325"/>
          </a:xfrm>
          <a:prstGeom prst="rect">
            <a:avLst/>
          </a:prstGeom>
          <a:solidFill>
            <a:schemeClr val="bg2">
              <a:lumMod val="90000"/>
            </a:schemeClr>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l">
              <a:spcBef>
                <a:spcPct val="0"/>
              </a:spcBef>
              <a:spcAft>
                <a:spcPts val="1000"/>
              </a:spcAft>
              <a:buNone/>
            </a:pPr>
            <a:r>
              <a:rPr lang="fr-FR" sz="1600" b="1" dirty="0" smtClean="0">
                <a:latin typeface="Calibri" pitchFamily="34" charset="0"/>
                <a:cs typeface="Arial" pitchFamily="34" charset="0"/>
              </a:rPr>
              <a:t>Des enseignements de spécialité évalués dans l’obtention du baccalauréat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37640" y="1105373"/>
            <a:ext cx="8161020" cy="1543526"/>
          </a:xfrm>
        </p:spPr>
        <p:txBody>
          <a:bodyPr>
            <a:normAutofit fontScale="90000"/>
          </a:bodyPr>
          <a:lstStyle/>
          <a:p>
            <a:pPr algn="ctr"/>
            <a:r>
              <a:rPr lang="fr-FR" dirty="0"/>
              <a:t/>
            </a:r>
            <a:br>
              <a:rPr lang="fr-FR" dirty="0"/>
            </a:br>
            <a:r>
              <a:rPr lang="fr-FR" b="1" dirty="0"/>
              <a:t> </a:t>
            </a:r>
            <a:r>
              <a:rPr lang="fr-FR" dirty="0"/>
              <a:t/>
            </a:r>
            <a:br>
              <a:rPr lang="fr-FR" dirty="0"/>
            </a:br>
            <a:r>
              <a:rPr lang="fr-FR" b="1" dirty="0"/>
              <a:t>	</a:t>
            </a:r>
            <a:r>
              <a:rPr lang="fr-FR" dirty="0"/>
              <a:t/>
            </a:r>
            <a:br>
              <a:rPr lang="fr-FR" dirty="0"/>
            </a:br>
            <a:r>
              <a:rPr lang="fr-FR" dirty="0"/>
              <a:t/>
            </a:r>
            <a:br>
              <a:rPr lang="fr-FR" dirty="0"/>
            </a:br>
            <a:r>
              <a:rPr lang="fr-FR" sz="4200" b="1" dirty="0"/>
              <a:t>Classe de Première</a:t>
            </a:r>
            <a:br>
              <a:rPr lang="fr-FR" sz="4200" b="1" dirty="0"/>
            </a:br>
            <a:r>
              <a:rPr lang="fr-FR" sz="4200" b="1" dirty="0"/>
              <a:t>Enseignement de spécialité</a:t>
            </a:r>
            <a:endParaRPr lang="fr-FR" sz="4200" dirty="0"/>
          </a:p>
        </p:txBody>
      </p:sp>
      <p:sp>
        <p:nvSpPr>
          <p:cNvPr id="3" name="Sous-titre 2"/>
          <p:cNvSpPr>
            <a:spLocks noGrp="1"/>
          </p:cNvSpPr>
          <p:nvPr>
            <p:ph type="subTitle" idx="1"/>
          </p:nvPr>
        </p:nvSpPr>
        <p:spPr>
          <a:xfrm>
            <a:off x="1893724" y="3222408"/>
            <a:ext cx="6720840" cy="1840230"/>
          </a:xfrm>
        </p:spPr>
        <p:txBody>
          <a:bodyPr/>
          <a:lstStyle/>
          <a:p>
            <a:pPr algn="ctr"/>
            <a:r>
              <a:rPr lang="fr-FR" b="1" dirty="0" smtClean="0"/>
              <a:t>HISTOIRE-GÉOGRAPHIE,</a:t>
            </a:r>
            <a:r>
              <a:rPr lang="fr-FR" dirty="0" smtClean="0"/>
              <a:t/>
            </a:r>
            <a:br>
              <a:rPr lang="fr-FR" dirty="0" smtClean="0"/>
            </a:br>
            <a:r>
              <a:rPr lang="fr-FR" b="1" dirty="0" smtClean="0"/>
              <a:t>GÉOPOLITIQUE ET SCIENCES POLITIQUES</a:t>
            </a:r>
            <a:endParaRPr lang="fr-FR" dirty="0"/>
          </a:p>
        </p:txBody>
      </p:sp>
    </p:spTree>
    <p:extLst>
      <p:ext uri="{BB962C8B-B14F-4D97-AF65-F5344CB8AC3E}">
        <p14:creationId xmlns:p14="http://schemas.microsoft.com/office/powerpoint/2010/main" val="21917049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3249" y="5112618"/>
            <a:ext cx="7863274" cy="1226560"/>
          </a:xfrm>
        </p:spPr>
        <p:txBody>
          <a:bodyPr>
            <a:noAutofit/>
          </a:bodyPr>
          <a:lstStyle/>
          <a:p>
            <a:r>
              <a:rPr lang="fr-FR" sz="3360" dirty="0"/>
              <a:t>Contenus : « Acquérir des clés de compréhension du monde contemporain »</a:t>
            </a:r>
          </a:p>
        </p:txBody>
      </p:sp>
      <p:sp>
        <p:nvSpPr>
          <p:cNvPr id="3" name="Espace réservé du contenu 2"/>
          <p:cNvSpPr>
            <a:spLocks noGrp="1"/>
          </p:cNvSpPr>
          <p:nvPr>
            <p:ph idx="1"/>
          </p:nvPr>
        </p:nvSpPr>
        <p:spPr>
          <a:xfrm>
            <a:off x="1219994" y="720090"/>
            <a:ext cx="7920990" cy="4392528"/>
          </a:xfrm>
        </p:spPr>
        <p:txBody>
          <a:bodyPr>
            <a:normAutofit/>
          </a:bodyPr>
          <a:lstStyle/>
          <a:p>
            <a:r>
              <a:rPr lang="fr-FR" sz="2100" b="1" dirty="0"/>
              <a:t>Clés de compréhension du monde contemporain : </a:t>
            </a:r>
          </a:p>
          <a:p>
            <a:pPr marL="0" indent="0">
              <a:buNone/>
            </a:pPr>
            <a:r>
              <a:rPr lang="fr-FR" sz="2100" dirty="0"/>
              <a:t>des enjeux politiques, sociaux et économiques majeurs</a:t>
            </a:r>
          </a:p>
          <a:p>
            <a:pPr marL="0" indent="0">
              <a:buNone/>
            </a:pPr>
            <a:r>
              <a:rPr lang="fr-FR" sz="2100" dirty="0"/>
              <a:t>réflexion sur les relations internationales </a:t>
            </a:r>
          </a:p>
          <a:p>
            <a:pPr marL="0" indent="0">
              <a:buNone/>
            </a:pPr>
            <a:endParaRPr lang="fr-FR" sz="2100" dirty="0"/>
          </a:p>
          <a:p>
            <a:r>
              <a:rPr lang="fr-FR" sz="2100" b="1" dirty="0"/>
              <a:t>Dans une perspective historique et géographique : </a:t>
            </a:r>
          </a:p>
          <a:p>
            <a:pPr marL="0" indent="0">
              <a:buNone/>
            </a:pPr>
            <a:r>
              <a:rPr lang="fr-FR" sz="2100" b="1" dirty="0"/>
              <a:t>influences</a:t>
            </a:r>
            <a:r>
              <a:rPr lang="fr-FR" sz="2100" dirty="0"/>
              <a:t> et évolutions majeures d’une question</a:t>
            </a:r>
          </a:p>
          <a:p>
            <a:pPr marL="0" indent="0">
              <a:buNone/>
            </a:pPr>
            <a:r>
              <a:rPr lang="fr-FR" sz="2100" dirty="0"/>
              <a:t>comparaison et diversification des points de vue</a:t>
            </a:r>
          </a:p>
          <a:p>
            <a:pPr marL="0" indent="0">
              <a:buNone/>
            </a:pPr>
            <a:endParaRPr lang="fr-FR" sz="2100" dirty="0"/>
          </a:p>
          <a:p>
            <a:r>
              <a:rPr lang="fr-FR" sz="2100" b="1" dirty="0"/>
              <a:t>Des sujets peu abordés jusque-là :</a:t>
            </a:r>
          </a:p>
          <a:p>
            <a:pPr marL="0" indent="0">
              <a:buNone/>
            </a:pPr>
            <a:r>
              <a:rPr lang="fr-FR" sz="2100" dirty="0"/>
              <a:t>approfondissement des connaissances historiques et géographiques</a:t>
            </a:r>
          </a:p>
          <a:p>
            <a:pPr marL="0" indent="0">
              <a:buNone/>
            </a:pPr>
            <a:r>
              <a:rPr lang="fr-FR" sz="2100" dirty="0"/>
              <a:t>initiation à la science politique et à la géopolitique</a:t>
            </a:r>
          </a:p>
          <a:p>
            <a:pPr marL="0" indent="0">
              <a:buNone/>
            </a:pPr>
            <a:endParaRPr lang="fr-FR" sz="2100" dirty="0"/>
          </a:p>
          <a:p>
            <a:endParaRPr lang="fr-FR" sz="2100" dirty="0"/>
          </a:p>
        </p:txBody>
      </p:sp>
    </p:spTree>
    <p:extLst>
      <p:ext uri="{BB962C8B-B14F-4D97-AF65-F5344CB8AC3E}">
        <p14:creationId xmlns:p14="http://schemas.microsoft.com/office/powerpoint/2010/main" val="23914204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9994" y="5717485"/>
            <a:ext cx="7856528" cy="763325"/>
          </a:xfrm>
        </p:spPr>
        <p:txBody>
          <a:bodyPr>
            <a:noAutofit/>
          </a:bodyPr>
          <a:lstStyle/>
          <a:p>
            <a:r>
              <a:rPr lang="fr-FR" sz="3360" dirty="0"/>
              <a:t>Extrait du projet de programme - Sommaire</a:t>
            </a:r>
          </a:p>
        </p:txBody>
      </p:sp>
      <p:sp>
        <p:nvSpPr>
          <p:cNvPr id="5" name="Espace réservé du contenu 4"/>
          <p:cNvSpPr>
            <a:spLocks noGrp="1"/>
          </p:cNvSpPr>
          <p:nvPr>
            <p:ph idx="1"/>
          </p:nvPr>
        </p:nvSpPr>
        <p:spPr>
          <a:xfrm>
            <a:off x="1219994" y="720090"/>
            <a:ext cx="7920990" cy="4619353"/>
          </a:xfrm>
        </p:spPr>
        <p:txBody>
          <a:bodyPr>
            <a:noAutofit/>
          </a:bodyPr>
          <a:lstStyle/>
          <a:p>
            <a:r>
              <a:rPr lang="fr-FR" sz="2940" dirty="0"/>
              <a:t>Th 1 – Comprendre un régime politique : la démocratie</a:t>
            </a:r>
          </a:p>
          <a:p>
            <a:r>
              <a:rPr lang="fr-FR" sz="2940" dirty="0"/>
              <a:t>Th 2 – Analyser les ressorts et les dynamiques des puissances internationales</a:t>
            </a:r>
          </a:p>
          <a:p>
            <a:r>
              <a:rPr lang="fr-FR" sz="2940" dirty="0"/>
              <a:t>Th 3 – Etudier les divisions politiques du monde : les frontières</a:t>
            </a:r>
          </a:p>
          <a:p>
            <a:r>
              <a:rPr lang="fr-FR" sz="2940" dirty="0"/>
              <a:t>Th 4 – S’informer : un regard critique sur les sources et les modes de communication</a:t>
            </a:r>
          </a:p>
          <a:p>
            <a:r>
              <a:rPr lang="fr-FR" sz="2940" dirty="0"/>
              <a:t>Th 5 – Analyser les relations entre Etats et religions</a:t>
            </a:r>
          </a:p>
        </p:txBody>
      </p:sp>
    </p:spTree>
    <p:extLst>
      <p:ext uri="{BB962C8B-B14F-4D97-AF65-F5344CB8AC3E}">
        <p14:creationId xmlns:p14="http://schemas.microsoft.com/office/powerpoint/2010/main" val="4211755803"/>
      </p:ext>
    </p:extLst>
  </p:cSld>
  <p:clrMapOvr>
    <a:masterClrMapping/>
  </p:clrMapOvr>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12.xml.rels><?xml version="1.0" encoding="UTF-8" standalone="yes"?>
<Relationships xmlns="http://schemas.openxmlformats.org/package/2006/relationships"><Relationship Id="rId1" Type="http://schemas.openxmlformats.org/officeDocument/2006/relationships/image" Target="../media/image2.jpeg"/></Relationships>
</file>

<file path=ppt/theme/_rels/theme1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Bright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2.xml><?xml version="1.0" encoding="utf-8"?>
<a:theme xmlns:a="http://schemas.openxmlformats.org/drawingml/2006/main" name="1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3.xml><?xml version="1.0" encoding="utf-8"?>
<a:theme xmlns:a="http://schemas.openxmlformats.org/drawingml/2006/main" name="2_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1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1_Bright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Galerie">
  <a:themeElements>
    <a:clrScheme name="Galerie">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erie">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e">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4.xml><?xml version="1.0" encoding="utf-8"?>
<a:theme xmlns:a="http://schemas.openxmlformats.org/drawingml/2006/main" name="1_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5.xml><?xml version="1.0" encoding="utf-8"?>
<a:theme xmlns:a="http://schemas.openxmlformats.org/drawingml/2006/main" name="1_page de sous-partie">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Standar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9957</TotalTime>
  <Words>1263</Words>
  <Application>Microsoft Office PowerPoint</Application>
  <PresentationFormat>Personnalisé</PresentationFormat>
  <Paragraphs>315</Paragraphs>
  <Slides>26</Slides>
  <Notes>6</Notes>
  <HiddenSlides>0</HiddenSlides>
  <MMClips>0</MMClips>
  <ScaleCrop>false</ScaleCrop>
  <HeadingPairs>
    <vt:vector size="6" baseType="variant">
      <vt:variant>
        <vt:lpstr>Polices utilisées</vt:lpstr>
      </vt:variant>
      <vt:variant>
        <vt:i4>22</vt:i4>
      </vt:variant>
      <vt:variant>
        <vt:lpstr>Thème</vt:lpstr>
      </vt:variant>
      <vt:variant>
        <vt:i4>19</vt:i4>
      </vt:variant>
      <vt:variant>
        <vt:lpstr>Titres des diapositives</vt:lpstr>
      </vt:variant>
      <vt:variant>
        <vt:i4>26</vt:i4>
      </vt:variant>
    </vt:vector>
  </HeadingPairs>
  <TitlesOfParts>
    <vt:vector size="67" baseType="lpstr">
      <vt:lpstr>Microsoft YaHei</vt:lpstr>
      <vt:lpstr>Andika</vt:lpstr>
      <vt:lpstr>Arial</vt:lpstr>
      <vt:lpstr>Arial Black</vt:lpstr>
      <vt:lpstr>Arial Rounded MT Bold</vt:lpstr>
      <vt:lpstr>Calibri</vt:lpstr>
      <vt:lpstr>Calibri Light</vt:lpstr>
      <vt:lpstr>Comic Sans MS</vt:lpstr>
      <vt:lpstr>Gill Sans MT</vt:lpstr>
      <vt:lpstr>Impact</vt:lpstr>
      <vt:lpstr>Liberation Sans</vt:lpstr>
      <vt:lpstr>Liberation Serif</vt:lpstr>
      <vt:lpstr>Lucida Sans</vt:lpstr>
      <vt:lpstr>OpenSymbol</vt:lpstr>
      <vt:lpstr>Palatino Linotype</vt:lpstr>
      <vt:lpstr>Segoe UI</vt:lpstr>
      <vt:lpstr>StarSymbol</vt:lpstr>
      <vt:lpstr>Tahoma</vt:lpstr>
      <vt:lpstr>Times New Roman</vt:lpstr>
      <vt:lpstr>Trebuchet MS</vt:lpstr>
      <vt:lpstr>Wingdings</vt:lpstr>
      <vt:lpstr>Wingdings 2</vt:lpstr>
      <vt:lpstr>Conception personnalisée</vt:lpstr>
      <vt:lpstr>Office Theme</vt:lpstr>
      <vt:lpstr>Badge</vt:lpstr>
      <vt:lpstr>1_Badge</vt:lpstr>
      <vt:lpstr>1_page de sous-partie</vt:lpstr>
      <vt:lpstr>Standard</vt:lpstr>
      <vt:lpstr>1_Standard</vt:lpstr>
      <vt:lpstr>2_Standard</vt:lpstr>
      <vt:lpstr>3_Standard</vt:lpstr>
      <vt:lpstr>BrightBlue</vt:lpstr>
      <vt:lpstr>NewsPrint</vt:lpstr>
      <vt:lpstr>1_NewsPrint</vt:lpstr>
      <vt:lpstr>2_NewsPrint</vt:lpstr>
      <vt:lpstr>Thème Office</vt:lpstr>
      <vt:lpstr>1_Thème Office</vt:lpstr>
      <vt:lpstr>2_Thème Office</vt:lpstr>
      <vt:lpstr>3_Thème Office</vt:lpstr>
      <vt:lpstr>1_BrightBlue</vt:lpstr>
      <vt:lpstr>Galerie</vt:lpstr>
      <vt:lpstr>Rentrée 2019/2020, informations aux parents L’entrée en 1ère </vt:lpstr>
      <vt:lpstr>A l’issue de la seconde…</vt:lpstr>
      <vt:lpstr>La voie technologique…</vt:lpstr>
      <vt:lpstr>Spécialité  ST2S</vt:lpstr>
      <vt:lpstr>La voie générale…</vt:lpstr>
      <vt:lpstr>Choisir les enseignements de spécialité…</vt:lpstr>
      <vt:lpstr>      Classe de Première Enseignement de spécialité</vt:lpstr>
      <vt:lpstr>Contenus : « Acquérir des clés de compréhension du monde contemporain »</vt:lpstr>
      <vt:lpstr>Extrait du projet de programme - Sommaire</vt:lpstr>
      <vt:lpstr>Présentation PowerPoint</vt:lpstr>
      <vt:lpstr>Présentation PowerPoint</vt:lpstr>
      <vt:lpstr>Langues, littératures et cultures étrangères : anglais  Enseignement destiné aux futurs spécialistes et aux élèves désireux de mobilité</vt:lpstr>
      <vt:lpstr>Présentation PowerPoint</vt:lpstr>
      <vt:lpstr>Présentation PowerPoint</vt:lpstr>
      <vt:lpstr>Présentation PowerPoint</vt:lpstr>
      <vt:lpstr>Numérique et Sciences Informatiques</vt:lpstr>
      <vt:lpstr>Présentation PowerPoint</vt:lpstr>
      <vt:lpstr>Présentation PowerPoint</vt:lpstr>
      <vt:lpstr>L’enseignement de spécialité Sciences de la Vie  et de la Terre  en première</vt:lpstr>
      <vt:lpstr>Présentation PowerPoint</vt:lpstr>
      <vt:lpstr>Présentation PowerPoint</vt:lpstr>
      <vt:lpstr>Spécialité SES</vt:lpstr>
      <vt:lpstr>Sciences Économiques et Sociales (SES)</vt:lpstr>
      <vt:lpstr>Des exemples de questions abordées en première :</vt:lpstr>
      <vt:lpstr>Procédure et calendrier…</vt:lpstr>
      <vt:lpstr>Présentation PowerPoint</vt:lpstr>
    </vt:vector>
  </TitlesOfParts>
  <Company>Lycée Camille Claudel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Après la troisième</dc:title>
  <dc:creator>Xavier Chartrain</dc:creator>
  <cp:lastModifiedBy>proviseur</cp:lastModifiedBy>
  <cp:revision>419</cp:revision>
  <cp:lastPrinted>2013-02-09T07:19:41Z</cp:lastPrinted>
  <dcterms:created xsi:type="dcterms:W3CDTF">2005-12-04T19:02:52Z</dcterms:created>
  <dcterms:modified xsi:type="dcterms:W3CDTF">2019-02-01T15:37:57Z</dcterms:modified>
</cp:coreProperties>
</file>